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7" r:id="rId4"/>
    <p:sldId id="259" r:id="rId5"/>
    <p:sldId id="258" r:id="rId6"/>
    <p:sldId id="271" r:id="rId7"/>
    <p:sldId id="272" r:id="rId8"/>
    <p:sldId id="273" r:id="rId9"/>
    <p:sldId id="286" r:id="rId10"/>
    <p:sldId id="260" r:id="rId11"/>
    <p:sldId id="262" r:id="rId12"/>
    <p:sldId id="288" r:id="rId13"/>
    <p:sldId id="263" r:id="rId14"/>
    <p:sldId id="264" r:id="rId15"/>
    <p:sldId id="265" r:id="rId16"/>
    <p:sldId id="276" r:id="rId17"/>
    <p:sldId id="277" r:id="rId18"/>
    <p:sldId id="278" r:id="rId19"/>
    <p:sldId id="279" r:id="rId20"/>
    <p:sldId id="284" r:id="rId21"/>
    <p:sldId id="266" r:id="rId22"/>
    <p:sldId id="267" r:id="rId23"/>
    <p:sldId id="275" r:id="rId24"/>
    <p:sldId id="270" r:id="rId25"/>
  </p:sldIdLst>
  <p:sldSz cx="12192000" cy="6858000"/>
  <p:notesSz cx="7086600" cy="93599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9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hnoi0MSqJwvjggJY0BS0Hb4FvK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60"/>
    <p:restoredTop sz="97872"/>
  </p:normalViewPr>
  <p:slideViewPr>
    <p:cSldViewPr snapToGrid="0">
      <p:cViewPr>
        <p:scale>
          <a:sx n="230" d="100"/>
          <a:sy n="230" d="100"/>
        </p:scale>
        <p:origin x="752" y="-96"/>
      </p:cViewPr>
      <p:guideLst>
        <p:guide orient="horz" pos="2160"/>
        <p:guide pos="3840"/>
      </p:guideLst>
    </p:cSldViewPr>
  </p:slideViewPr>
  <p:notesTextViewPr>
    <p:cViewPr>
      <p:scale>
        <a:sx n="45" d="100"/>
        <a:sy n="45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49"/>
        <p:guide pos="22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AFA394-6214-534A-BBCF-DB9DB1839397}" type="doc">
      <dgm:prSet loTypeId="urn:microsoft.com/office/officeart/2005/8/layout/b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6E50803-63C8-AC4E-97BC-29D20836F90A}">
      <dgm:prSet phldrT="[Text]"/>
      <dgm:spPr>
        <a:solidFill>
          <a:srgbClr val="00B050"/>
        </a:solidFill>
        <a:ln>
          <a:solidFill>
            <a:srgbClr val="002060"/>
          </a:solidFill>
        </a:ln>
      </dgm:spPr>
      <dgm:t>
        <a:bodyPr/>
        <a:lstStyle/>
        <a:p>
          <a:r>
            <a:rPr lang="en-GB" dirty="0"/>
            <a:t>Current CI/CD State</a:t>
          </a:r>
        </a:p>
        <a:p>
          <a:r>
            <a:rPr lang="en-GB" b="1" dirty="0"/>
            <a:t>[FY ‘21]</a:t>
          </a:r>
        </a:p>
      </dgm:t>
    </dgm:pt>
    <dgm:pt modelId="{6AE9F30C-DFF5-3A41-93E6-59FDA4F089DE}" type="parTrans" cxnId="{8D99331B-445C-5447-A2BB-E23C2166D6C4}">
      <dgm:prSet/>
      <dgm:spPr/>
      <dgm:t>
        <a:bodyPr/>
        <a:lstStyle/>
        <a:p>
          <a:endParaRPr lang="en-GB"/>
        </a:p>
      </dgm:t>
    </dgm:pt>
    <dgm:pt modelId="{62D1EB07-D545-CF4A-834C-F4386E873562}" type="sibTrans" cxnId="{8D99331B-445C-5447-A2BB-E23C2166D6C4}">
      <dgm:prSet/>
      <dgm:spPr/>
      <dgm:t>
        <a:bodyPr/>
        <a:lstStyle/>
        <a:p>
          <a:endParaRPr lang="en-GB"/>
        </a:p>
      </dgm:t>
    </dgm:pt>
    <dgm:pt modelId="{548A7E7F-5A4A-6447-B84F-A296CED8EA5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The Traffic Light Solution</a:t>
          </a:r>
        </a:p>
        <a:p>
          <a:r>
            <a:rPr lang="en-GB" b="1" dirty="0"/>
            <a:t>[FY ’22 Q1]</a:t>
          </a:r>
        </a:p>
      </dgm:t>
    </dgm:pt>
    <dgm:pt modelId="{A41D24A9-E806-4A43-AFAB-95B531E3A15E}" type="parTrans" cxnId="{145B173A-46F4-7C41-B8FB-6404AB135B54}">
      <dgm:prSet/>
      <dgm:spPr/>
      <dgm:t>
        <a:bodyPr/>
        <a:lstStyle/>
        <a:p>
          <a:endParaRPr lang="en-GB"/>
        </a:p>
      </dgm:t>
    </dgm:pt>
    <dgm:pt modelId="{61E079D5-D6F7-FB4F-8A87-18304C042F38}" type="sibTrans" cxnId="{145B173A-46F4-7C41-B8FB-6404AB135B54}">
      <dgm:prSet/>
      <dgm:spPr/>
      <dgm:t>
        <a:bodyPr/>
        <a:lstStyle/>
        <a:p>
          <a:endParaRPr lang="en-GB"/>
        </a:p>
      </dgm:t>
    </dgm:pt>
    <dgm:pt modelId="{B9ED4C1D-1810-3744-A06B-AA3D0404AB0E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Porting Tests To </a:t>
          </a:r>
          <a:r>
            <a:rPr lang="en-GB" dirty="0" err="1"/>
            <a:t>zD&amp;T</a:t>
          </a:r>
          <a:endParaRPr lang="en-GB" dirty="0"/>
        </a:p>
        <a:p>
          <a:r>
            <a:rPr lang="en-GB" b="1" dirty="0"/>
            <a:t>[FY ’22 Q2-Q3]</a:t>
          </a:r>
        </a:p>
      </dgm:t>
    </dgm:pt>
    <dgm:pt modelId="{D1E7135F-6B24-C74A-8719-FC1930129685}" type="parTrans" cxnId="{B00A8511-D1D6-B943-AE6E-1BB60B3D9CFD}">
      <dgm:prSet/>
      <dgm:spPr/>
      <dgm:t>
        <a:bodyPr/>
        <a:lstStyle/>
        <a:p>
          <a:endParaRPr lang="en-GB"/>
        </a:p>
      </dgm:t>
    </dgm:pt>
    <dgm:pt modelId="{A36D0DE1-B5A6-D140-8702-147972ADADF5}" type="sibTrans" cxnId="{B00A8511-D1D6-B943-AE6E-1BB60B3D9CFD}">
      <dgm:prSet/>
      <dgm:spPr/>
      <dgm:t>
        <a:bodyPr/>
        <a:lstStyle/>
        <a:p>
          <a:endParaRPr lang="en-GB"/>
        </a:p>
      </dgm:t>
    </dgm:pt>
    <dgm:pt modelId="{B48DEE2E-365A-8448-9162-4292DBE5C17F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Rally-Jenkins Integration</a:t>
          </a:r>
        </a:p>
        <a:p>
          <a:r>
            <a:rPr lang="en-GB" b="1" dirty="0"/>
            <a:t>[FY ’22 Q4 – </a:t>
          </a:r>
        </a:p>
        <a:p>
          <a:r>
            <a:rPr lang="en-GB" b="1" dirty="0"/>
            <a:t>FY ’23 Q1]</a:t>
          </a:r>
        </a:p>
      </dgm:t>
    </dgm:pt>
    <dgm:pt modelId="{F5864E9B-6A7A-1849-B514-97F756C8244D}" type="parTrans" cxnId="{5B49EF6F-3158-9D4A-BADB-9C132E608999}">
      <dgm:prSet/>
      <dgm:spPr/>
      <dgm:t>
        <a:bodyPr/>
        <a:lstStyle/>
        <a:p>
          <a:endParaRPr lang="en-GB"/>
        </a:p>
      </dgm:t>
    </dgm:pt>
    <dgm:pt modelId="{755B49BA-D888-4B4A-BE7F-3AF45DAF44CD}" type="sibTrans" cxnId="{5B49EF6F-3158-9D4A-BADB-9C132E608999}">
      <dgm:prSet/>
      <dgm:spPr/>
      <dgm:t>
        <a:bodyPr/>
        <a:lstStyle/>
        <a:p>
          <a:endParaRPr lang="en-GB"/>
        </a:p>
      </dgm:t>
    </dgm:pt>
    <dgm:pt modelId="{FA443E47-EFAA-144E-823D-537A90C79D9A}">
      <dgm:prSet phldrT="[Text]"/>
      <dgm:spPr/>
      <dgm:t>
        <a:bodyPr/>
        <a:lstStyle/>
        <a:p>
          <a:r>
            <a:rPr lang="en-GB" dirty="0"/>
            <a:t>Put Tests Code To GitHub</a:t>
          </a:r>
        </a:p>
        <a:p>
          <a:r>
            <a:rPr lang="en-GB" b="1" dirty="0"/>
            <a:t>[FY ’23 Q2-Q3]</a:t>
          </a:r>
        </a:p>
      </dgm:t>
    </dgm:pt>
    <dgm:pt modelId="{58E2DE8B-0DD5-8F47-87B0-7CB38A1602DB}" type="parTrans" cxnId="{62C9DA73-4171-D24C-900B-AB9FE8FEDE48}">
      <dgm:prSet/>
      <dgm:spPr/>
      <dgm:t>
        <a:bodyPr/>
        <a:lstStyle/>
        <a:p>
          <a:endParaRPr lang="en-GB"/>
        </a:p>
      </dgm:t>
    </dgm:pt>
    <dgm:pt modelId="{31BF9366-6CB3-064A-AC91-3891D49694DC}" type="sibTrans" cxnId="{62C9DA73-4171-D24C-900B-AB9FE8FEDE48}">
      <dgm:prSet/>
      <dgm:spPr/>
      <dgm:t>
        <a:bodyPr/>
        <a:lstStyle/>
        <a:p>
          <a:endParaRPr lang="en-GB"/>
        </a:p>
      </dgm:t>
    </dgm:pt>
    <dgm:pt modelId="{C59159E5-6A10-0143-A9D7-7A6E7D3ADDDC}">
      <dgm:prSet/>
      <dgm:spPr/>
      <dgm:t>
        <a:bodyPr/>
        <a:lstStyle/>
        <a:p>
          <a:r>
            <a:rPr lang="en-GB" dirty="0"/>
            <a:t>Tests Configuration Externalization</a:t>
          </a:r>
        </a:p>
        <a:p>
          <a:r>
            <a:rPr lang="en-GB" b="1" dirty="0"/>
            <a:t>[FY ’23 Q4 - ’24 Q1]</a:t>
          </a:r>
        </a:p>
      </dgm:t>
    </dgm:pt>
    <dgm:pt modelId="{5E9156C0-BED1-4E4A-ACD8-1521FED63BB7}" type="parTrans" cxnId="{6E0B517A-94FF-DB4B-BFB3-700D83802BA6}">
      <dgm:prSet/>
      <dgm:spPr/>
      <dgm:t>
        <a:bodyPr/>
        <a:lstStyle/>
        <a:p>
          <a:endParaRPr lang="en-GB"/>
        </a:p>
      </dgm:t>
    </dgm:pt>
    <dgm:pt modelId="{7F645940-423A-2A48-A05C-E600C732F3EF}" type="sibTrans" cxnId="{6E0B517A-94FF-DB4B-BFB3-700D83802BA6}">
      <dgm:prSet/>
      <dgm:spPr/>
      <dgm:t>
        <a:bodyPr/>
        <a:lstStyle/>
        <a:p>
          <a:endParaRPr lang="en-GB"/>
        </a:p>
      </dgm:t>
    </dgm:pt>
    <dgm:pt modelId="{82F6307A-C9FB-754D-B055-C6761DBEFE6F}">
      <dgm:prSet/>
      <dgm:spPr/>
      <dgm:t>
        <a:bodyPr/>
        <a:lstStyle/>
        <a:p>
          <a:r>
            <a:rPr lang="en-GB" dirty="0"/>
            <a:t>Breaking Tests into Independent Pieces (Installable)</a:t>
          </a:r>
        </a:p>
        <a:p>
          <a:r>
            <a:rPr lang="en-GB" b="1" dirty="0"/>
            <a:t>[FY ’24 Q3]</a:t>
          </a:r>
        </a:p>
      </dgm:t>
    </dgm:pt>
    <dgm:pt modelId="{A894727F-834A-A748-9700-0EDDE275757C}" type="parTrans" cxnId="{C3A8B0E0-84FF-FE49-A14F-0ED4C52366C5}">
      <dgm:prSet/>
      <dgm:spPr/>
      <dgm:t>
        <a:bodyPr/>
        <a:lstStyle/>
        <a:p>
          <a:endParaRPr lang="en-GB"/>
        </a:p>
      </dgm:t>
    </dgm:pt>
    <dgm:pt modelId="{10D890C0-079D-4742-9A27-140C5776B37E}" type="sibTrans" cxnId="{C3A8B0E0-84FF-FE49-A14F-0ED4C52366C5}">
      <dgm:prSet/>
      <dgm:spPr/>
      <dgm:t>
        <a:bodyPr/>
        <a:lstStyle/>
        <a:p>
          <a:endParaRPr lang="en-GB"/>
        </a:p>
      </dgm:t>
    </dgm:pt>
    <dgm:pt modelId="{EC3067E6-109D-C842-9898-F1545B60B8E9}">
      <dgm:prSet/>
      <dgm:spPr/>
      <dgm:t>
        <a:bodyPr/>
        <a:lstStyle/>
        <a:p>
          <a:r>
            <a:rPr lang="en-GB" dirty="0" err="1"/>
            <a:t>Endevor</a:t>
          </a:r>
          <a:r>
            <a:rPr lang="en-GB" dirty="0"/>
            <a:t> Integration</a:t>
          </a:r>
        </a:p>
        <a:p>
          <a:r>
            <a:rPr lang="en-GB" b="1" dirty="0"/>
            <a:t>[FY ’24 Q4]</a:t>
          </a:r>
          <a:endParaRPr lang="en-GB" dirty="0"/>
        </a:p>
      </dgm:t>
    </dgm:pt>
    <dgm:pt modelId="{FCDECE47-A941-E144-9A62-045681444CD5}" type="parTrans" cxnId="{4A659690-4FF1-1841-89D6-97F9ED96F913}">
      <dgm:prSet/>
      <dgm:spPr/>
      <dgm:t>
        <a:bodyPr/>
        <a:lstStyle/>
        <a:p>
          <a:endParaRPr lang="en-GB"/>
        </a:p>
      </dgm:t>
    </dgm:pt>
    <dgm:pt modelId="{9F624796-BCC7-D44B-9F3A-896D55CD9153}" type="sibTrans" cxnId="{4A659690-4FF1-1841-89D6-97F9ED96F913}">
      <dgm:prSet/>
      <dgm:spPr/>
      <dgm:t>
        <a:bodyPr/>
        <a:lstStyle/>
        <a:p>
          <a:endParaRPr lang="en-GB"/>
        </a:p>
      </dgm:t>
    </dgm:pt>
    <dgm:pt modelId="{DEF7B212-B67F-7C42-9E82-99A7ED8AF097}">
      <dgm:prSet/>
      <dgm:spPr/>
      <dgm:t>
        <a:bodyPr/>
        <a:lstStyle/>
        <a:p>
          <a:r>
            <a:rPr lang="en-GB" dirty="0"/>
            <a:t>MSPS Integration</a:t>
          </a:r>
        </a:p>
        <a:p>
          <a:r>
            <a:rPr lang="en-GB" b="1" dirty="0"/>
            <a:t>[FY ’25 Q1]</a:t>
          </a:r>
          <a:endParaRPr lang="en-GB" dirty="0"/>
        </a:p>
      </dgm:t>
    </dgm:pt>
    <dgm:pt modelId="{74CB52C3-DA56-8547-9DCA-0251096F0837}" type="parTrans" cxnId="{1D8AD1B8-2786-524C-881B-C85E3A645E84}">
      <dgm:prSet/>
      <dgm:spPr/>
      <dgm:t>
        <a:bodyPr/>
        <a:lstStyle/>
        <a:p>
          <a:endParaRPr lang="en-GB"/>
        </a:p>
      </dgm:t>
    </dgm:pt>
    <dgm:pt modelId="{D1B787B7-1AA0-FF4C-8569-FC8F1B1A0848}" type="sibTrans" cxnId="{1D8AD1B8-2786-524C-881B-C85E3A645E84}">
      <dgm:prSet/>
      <dgm:spPr/>
      <dgm:t>
        <a:bodyPr/>
        <a:lstStyle/>
        <a:p>
          <a:endParaRPr lang="en-GB"/>
        </a:p>
      </dgm:t>
    </dgm:pt>
    <dgm:pt modelId="{8587A549-930A-7545-82FF-ED5EB3227745}">
      <dgm:prSet/>
      <dgm:spPr/>
      <dgm:t>
        <a:bodyPr/>
        <a:lstStyle/>
        <a:p>
          <a:r>
            <a:rPr lang="en-GB" dirty="0"/>
            <a:t>Code Metrix Collector Integration</a:t>
          </a:r>
        </a:p>
        <a:p>
          <a:r>
            <a:rPr lang="en-GB" b="1" dirty="0"/>
            <a:t>[FY ’25 Q2]</a:t>
          </a:r>
          <a:endParaRPr lang="en-GB" dirty="0"/>
        </a:p>
      </dgm:t>
    </dgm:pt>
    <dgm:pt modelId="{F2212846-4956-B945-A82C-6F5D66486227}" type="parTrans" cxnId="{CF9EBD90-2E64-324F-A59E-DBBE1EEAA74D}">
      <dgm:prSet/>
      <dgm:spPr/>
      <dgm:t>
        <a:bodyPr/>
        <a:lstStyle/>
        <a:p>
          <a:endParaRPr lang="en-GB"/>
        </a:p>
      </dgm:t>
    </dgm:pt>
    <dgm:pt modelId="{7E4D7E54-867D-D94B-8808-3A3D534DC7B1}" type="sibTrans" cxnId="{CF9EBD90-2E64-324F-A59E-DBBE1EEAA74D}">
      <dgm:prSet/>
      <dgm:spPr/>
      <dgm:t>
        <a:bodyPr/>
        <a:lstStyle/>
        <a:p>
          <a:endParaRPr lang="en-GB"/>
        </a:p>
      </dgm:t>
    </dgm:pt>
    <dgm:pt modelId="{BD0D0B5C-C113-4A46-AE1B-810297EA097D}">
      <dgm:prSet/>
      <dgm:spPr/>
      <dgm:t>
        <a:bodyPr/>
        <a:lstStyle/>
        <a:p>
          <a:r>
            <a:rPr lang="en-GB" dirty="0"/>
            <a:t>Creating Dashboards (Reporting)</a:t>
          </a:r>
        </a:p>
        <a:p>
          <a:r>
            <a:rPr lang="en-GB" b="1" dirty="0"/>
            <a:t>[FY ’25 Q3]</a:t>
          </a:r>
          <a:endParaRPr lang="en-GB" dirty="0"/>
        </a:p>
      </dgm:t>
    </dgm:pt>
    <dgm:pt modelId="{C57A479F-D498-5544-B4DD-478A701C2E5D}" type="parTrans" cxnId="{846F2738-B97D-004A-8E99-1DF77D9C52C0}">
      <dgm:prSet/>
      <dgm:spPr/>
      <dgm:t>
        <a:bodyPr/>
        <a:lstStyle/>
        <a:p>
          <a:endParaRPr lang="en-GB"/>
        </a:p>
      </dgm:t>
    </dgm:pt>
    <dgm:pt modelId="{4F6C978F-1FB6-8941-9B1F-BE47F455EA54}" type="sibTrans" cxnId="{846F2738-B97D-004A-8E99-1DF77D9C52C0}">
      <dgm:prSet/>
      <dgm:spPr/>
      <dgm:t>
        <a:bodyPr/>
        <a:lstStyle/>
        <a:p>
          <a:endParaRPr lang="en-GB"/>
        </a:p>
      </dgm:t>
    </dgm:pt>
    <dgm:pt modelId="{26A077AD-5075-B642-92E4-EC0BD7E7E0ED}">
      <dgm:prSet/>
      <dgm:spPr/>
      <dgm:t>
        <a:bodyPr/>
        <a:lstStyle/>
        <a:p>
          <a:r>
            <a:rPr lang="en-GB" dirty="0"/>
            <a:t>Integration with </a:t>
          </a:r>
          <a:r>
            <a:rPr lang="en-GB" dirty="0" err="1"/>
            <a:t>ZDeveloper</a:t>
          </a:r>
          <a:r>
            <a:rPr lang="en-GB" dirty="0"/>
            <a:t> Portal</a:t>
          </a:r>
        </a:p>
        <a:p>
          <a:r>
            <a:rPr lang="en-GB" b="1" dirty="0"/>
            <a:t>[FY ’25 Q4]</a:t>
          </a:r>
          <a:endParaRPr lang="en-GB" dirty="0"/>
        </a:p>
      </dgm:t>
    </dgm:pt>
    <dgm:pt modelId="{BC40B3C5-61F7-4C45-ADDE-2DD93B81ECAC}" type="parTrans" cxnId="{891C3DF3-2B9C-CB49-A402-588F41EDC55D}">
      <dgm:prSet/>
      <dgm:spPr/>
      <dgm:t>
        <a:bodyPr/>
        <a:lstStyle/>
        <a:p>
          <a:endParaRPr lang="en-GB"/>
        </a:p>
      </dgm:t>
    </dgm:pt>
    <dgm:pt modelId="{3B714296-271D-F349-996E-E32A69205710}" type="sibTrans" cxnId="{891C3DF3-2B9C-CB49-A402-588F41EDC55D}">
      <dgm:prSet/>
      <dgm:spPr/>
      <dgm:t>
        <a:bodyPr/>
        <a:lstStyle/>
        <a:p>
          <a:endParaRPr lang="en-GB"/>
        </a:p>
      </dgm:t>
    </dgm:pt>
    <dgm:pt modelId="{9E270041-B072-6F4A-B01A-F9252EB26F83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GB" dirty="0"/>
            <a:t>Future Opportunities and Improvements</a:t>
          </a:r>
        </a:p>
        <a:p>
          <a:r>
            <a:rPr lang="en-GB" b="1" dirty="0"/>
            <a:t>[FY ???]</a:t>
          </a:r>
        </a:p>
      </dgm:t>
    </dgm:pt>
    <dgm:pt modelId="{483990D7-DC6B-A14F-9226-D10CCDAF9AAA}" type="parTrans" cxnId="{5F6DDC14-E357-D640-B008-A6D7D95B1FDC}">
      <dgm:prSet/>
      <dgm:spPr/>
      <dgm:t>
        <a:bodyPr/>
        <a:lstStyle/>
        <a:p>
          <a:endParaRPr lang="en-GB"/>
        </a:p>
      </dgm:t>
    </dgm:pt>
    <dgm:pt modelId="{19DCE9C4-20CA-224D-910E-17649BB1A920}" type="sibTrans" cxnId="{5F6DDC14-E357-D640-B008-A6D7D95B1FDC}">
      <dgm:prSet/>
      <dgm:spPr/>
      <dgm:t>
        <a:bodyPr/>
        <a:lstStyle/>
        <a:p>
          <a:endParaRPr lang="en-GB"/>
        </a:p>
      </dgm:t>
    </dgm:pt>
    <dgm:pt modelId="{7AC52510-6CD4-2048-B2DE-888452D521F0}">
      <dgm:prSet/>
      <dgm:spPr/>
      <dgm:t>
        <a:bodyPr/>
        <a:lstStyle/>
        <a:p>
          <a:r>
            <a:rPr lang="en-GB" dirty="0"/>
            <a:t>Intermediate Reporting Implementation</a:t>
          </a:r>
        </a:p>
        <a:p>
          <a:r>
            <a:rPr lang="en-GB" b="1" dirty="0"/>
            <a:t>[FY ’24 Q2]</a:t>
          </a:r>
        </a:p>
      </dgm:t>
    </dgm:pt>
    <dgm:pt modelId="{1E52A1DA-CB26-8D44-B551-54C36DD6196B}" type="parTrans" cxnId="{CCB94EFE-A8C3-8645-9865-5E4E0227DFFD}">
      <dgm:prSet/>
      <dgm:spPr/>
      <dgm:t>
        <a:bodyPr/>
        <a:lstStyle/>
        <a:p>
          <a:endParaRPr lang="en-GB"/>
        </a:p>
      </dgm:t>
    </dgm:pt>
    <dgm:pt modelId="{CA78E0AF-CFA9-EB4E-B1A1-D15B6F45127D}" type="sibTrans" cxnId="{CCB94EFE-A8C3-8645-9865-5E4E0227DFFD}">
      <dgm:prSet/>
      <dgm:spPr/>
      <dgm:t>
        <a:bodyPr/>
        <a:lstStyle/>
        <a:p>
          <a:endParaRPr lang="en-GB"/>
        </a:p>
      </dgm:t>
    </dgm:pt>
    <dgm:pt modelId="{F305B544-991A-B049-B41A-9AA7CD3A3568}" type="pres">
      <dgm:prSet presAssocID="{5FAFA394-6214-534A-BBCF-DB9DB1839397}" presName="Name0" presStyleCnt="0">
        <dgm:presLayoutVars>
          <dgm:dir/>
          <dgm:resizeHandles val="exact"/>
        </dgm:presLayoutVars>
      </dgm:prSet>
      <dgm:spPr/>
    </dgm:pt>
    <dgm:pt modelId="{68CED1DF-65AB-0F49-813E-7B384C2715F6}" type="pres">
      <dgm:prSet presAssocID="{26E50803-63C8-AC4E-97BC-29D20836F90A}" presName="node" presStyleLbl="node1" presStyleIdx="0" presStyleCnt="14">
        <dgm:presLayoutVars>
          <dgm:bulletEnabled val="1"/>
        </dgm:presLayoutVars>
      </dgm:prSet>
      <dgm:spPr/>
    </dgm:pt>
    <dgm:pt modelId="{7F934176-4E3A-EC4E-A9A9-623195AD4423}" type="pres">
      <dgm:prSet presAssocID="{62D1EB07-D545-CF4A-834C-F4386E873562}" presName="sibTrans" presStyleLbl="sibTrans1D1" presStyleIdx="0" presStyleCnt="13"/>
      <dgm:spPr/>
    </dgm:pt>
    <dgm:pt modelId="{1BB245C0-38AA-9A42-BD59-07DCB6EAB007}" type="pres">
      <dgm:prSet presAssocID="{62D1EB07-D545-CF4A-834C-F4386E873562}" presName="connectorText" presStyleLbl="sibTrans1D1" presStyleIdx="0" presStyleCnt="13"/>
      <dgm:spPr/>
    </dgm:pt>
    <dgm:pt modelId="{A68C2091-BEF9-C24E-9FED-2B1CCBF70C8D}" type="pres">
      <dgm:prSet presAssocID="{548A7E7F-5A4A-6447-B84F-A296CED8EA5F}" presName="node" presStyleLbl="node1" presStyleIdx="1" presStyleCnt="14">
        <dgm:presLayoutVars>
          <dgm:bulletEnabled val="1"/>
        </dgm:presLayoutVars>
      </dgm:prSet>
      <dgm:spPr/>
    </dgm:pt>
    <dgm:pt modelId="{3DF2AD61-E84C-2C40-AB27-2B4072A4851D}" type="pres">
      <dgm:prSet presAssocID="{61E079D5-D6F7-FB4F-8A87-18304C042F38}" presName="sibTrans" presStyleLbl="sibTrans1D1" presStyleIdx="1" presStyleCnt="13"/>
      <dgm:spPr/>
    </dgm:pt>
    <dgm:pt modelId="{EC7D9651-D14F-4543-83E0-0E56435CEBCA}" type="pres">
      <dgm:prSet presAssocID="{61E079D5-D6F7-FB4F-8A87-18304C042F38}" presName="connectorText" presStyleLbl="sibTrans1D1" presStyleIdx="1" presStyleCnt="13"/>
      <dgm:spPr/>
    </dgm:pt>
    <dgm:pt modelId="{EF0D351C-D51C-754B-A117-4491D4F68970}" type="pres">
      <dgm:prSet presAssocID="{B9ED4C1D-1810-3744-A06B-AA3D0404AB0E}" presName="node" presStyleLbl="node1" presStyleIdx="2" presStyleCnt="14">
        <dgm:presLayoutVars>
          <dgm:bulletEnabled val="1"/>
        </dgm:presLayoutVars>
      </dgm:prSet>
      <dgm:spPr/>
    </dgm:pt>
    <dgm:pt modelId="{2F7FF334-74F9-4846-9276-25C7E86B9667}" type="pres">
      <dgm:prSet presAssocID="{A36D0DE1-B5A6-D140-8702-147972ADADF5}" presName="sibTrans" presStyleLbl="sibTrans1D1" presStyleIdx="2" presStyleCnt="13"/>
      <dgm:spPr/>
    </dgm:pt>
    <dgm:pt modelId="{ED43B0A5-61F1-DF47-B3E1-62ECCEA0E7CB}" type="pres">
      <dgm:prSet presAssocID="{A36D0DE1-B5A6-D140-8702-147972ADADF5}" presName="connectorText" presStyleLbl="sibTrans1D1" presStyleIdx="2" presStyleCnt="13"/>
      <dgm:spPr/>
    </dgm:pt>
    <dgm:pt modelId="{225D1881-60CC-A34D-AC4E-88EA395ACCF4}" type="pres">
      <dgm:prSet presAssocID="{B48DEE2E-365A-8448-9162-4292DBE5C17F}" presName="node" presStyleLbl="node1" presStyleIdx="3" presStyleCnt="14">
        <dgm:presLayoutVars>
          <dgm:bulletEnabled val="1"/>
        </dgm:presLayoutVars>
      </dgm:prSet>
      <dgm:spPr/>
    </dgm:pt>
    <dgm:pt modelId="{5E5E65B3-4244-E640-BC45-07B47FB41902}" type="pres">
      <dgm:prSet presAssocID="{755B49BA-D888-4B4A-BE7F-3AF45DAF44CD}" presName="sibTrans" presStyleLbl="sibTrans1D1" presStyleIdx="3" presStyleCnt="13"/>
      <dgm:spPr/>
    </dgm:pt>
    <dgm:pt modelId="{2C9C2119-A536-B742-B281-05AA43E4976B}" type="pres">
      <dgm:prSet presAssocID="{755B49BA-D888-4B4A-BE7F-3AF45DAF44CD}" presName="connectorText" presStyleLbl="sibTrans1D1" presStyleIdx="3" presStyleCnt="13"/>
      <dgm:spPr/>
    </dgm:pt>
    <dgm:pt modelId="{6ECB9D46-2ED3-9545-8DE0-98DF5BA90B89}" type="pres">
      <dgm:prSet presAssocID="{FA443E47-EFAA-144E-823D-537A90C79D9A}" presName="node" presStyleLbl="node1" presStyleIdx="4" presStyleCnt="14">
        <dgm:presLayoutVars>
          <dgm:bulletEnabled val="1"/>
        </dgm:presLayoutVars>
      </dgm:prSet>
      <dgm:spPr/>
    </dgm:pt>
    <dgm:pt modelId="{8B1D8850-F7E8-5E4F-A866-36C11B269ABA}" type="pres">
      <dgm:prSet presAssocID="{31BF9366-6CB3-064A-AC91-3891D49694DC}" presName="sibTrans" presStyleLbl="sibTrans1D1" presStyleIdx="4" presStyleCnt="13"/>
      <dgm:spPr/>
    </dgm:pt>
    <dgm:pt modelId="{A1EA3BAB-E003-FA4E-8CAB-6550AB4B07F8}" type="pres">
      <dgm:prSet presAssocID="{31BF9366-6CB3-064A-AC91-3891D49694DC}" presName="connectorText" presStyleLbl="sibTrans1D1" presStyleIdx="4" presStyleCnt="13"/>
      <dgm:spPr/>
    </dgm:pt>
    <dgm:pt modelId="{CEDB938F-28E2-5F4A-B08A-EA9ADEC905D1}" type="pres">
      <dgm:prSet presAssocID="{C59159E5-6A10-0143-A9D7-7A6E7D3ADDDC}" presName="node" presStyleLbl="node1" presStyleIdx="5" presStyleCnt="14">
        <dgm:presLayoutVars>
          <dgm:bulletEnabled val="1"/>
        </dgm:presLayoutVars>
      </dgm:prSet>
      <dgm:spPr/>
    </dgm:pt>
    <dgm:pt modelId="{B7D033C6-181C-FF44-97A9-CDD0DD7A687C}" type="pres">
      <dgm:prSet presAssocID="{7F645940-423A-2A48-A05C-E600C732F3EF}" presName="sibTrans" presStyleLbl="sibTrans1D1" presStyleIdx="5" presStyleCnt="13"/>
      <dgm:spPr/>
    </dgm:pt>
    <dgm:pt modelId="{11E30FB7-2C27-BA43-B941-15F66575A202}" type="pres">
      <dgm:prSet presAssocID="{7F645940-423A-2A48-A05C-E600C732F3EF}" presName="connectorText" presStyleLbl="sibTrans1D1" presStyleIdx="5" presStyleCnt="13"/>
      <dgm:spPr/>
    </dgm:pt>
    <dgm:pt modelId="{F743FDCC-1FDE-2746-AB03-E81B1F75EA71}" type="pres">
      <dgm:prSet presAssocID="{7AC52510-6CD4-2048-B2DE-888452D521F0}" presName="node" presStyleLbl="node1" presStyleIdx="6" presStyleCnt="14">
        <dgm:presLayoutVars>
          <dgm:bulletEnabled val="1"/>
        </dgm:presLayoutVars>
      </dgm:prSet>
      <dgm:spPr/>
    </dgm:pt>
    <dgm:pt modelId="{5BA460E9-5B5D-0A45-80DC-C2810723E0CF}" type="pres">
      <dgm:prSet presAssocID="{CA78E0AF-CFA9-EB4E-B1A1-D15B6F45127D}" presName="sibTrans" presStyleLbl="sibTrans1D1" presStyleIdx="6" presStyleCnt="13"/>
      <dgm:spPr/>
    </dgm:pt>
    <dgm:pt modelId="{0367D082-C6D2-C24C-862B-6D122756D7EA}" type="pres">
      <dgm:prSet presAssocID="{CA78E0AF-CFA9-EB4E-B1A1-D15B6F45127D}" presName="connectorText" presStyleLbl="sibTrans1D1" presStyleIdx="6" presStyleCnt="13"/>
      <dgm:spPr/>
    </dgm:pt>
    <dgm:pt modelId="{B88E35A1-6C0B-3C48-8093-B530E2E27F61}" type="pres">
      <dgm:prSet presAssocID="{82F6307A-C9FB-754D-B055-C6761DBEFE6F}" presName="node" presStyleLbl="node1" presStyleIdx="7" presStyleCnt="14">
        <dgm:presLayoutVars>
          <dgm:bulletEnabled val="1"/>
        </dgm:presLayoutVars>
      </dgm:prSet>
      <dgm:spPr/>
    </dgm:pt>
    <dgm:pt modelId="{BEAA0FBD-29ED-A54D-8924-8C1F174F2A18}" type="pres">
      <dgm:prSet presAssocID="{10D890C0-079D-4742-9A27-140C5776B37E}" presName="sibTrans" presStyleLbl="sibTrans1D1" presStyleIdx="7" presStyleCnt="13"/>
      <dgm:spPr/>
    </dgm:pt>
    <dgm:pt modelId="{8B84E335-475B-C44B-9262-3A4DB884087E}" type="pres">
      <dgm:prSet presAssocID="{10D890C0-079D-4742-9A27-140C5776B37E}" presName="connectorText" presStyleLbl="sibTrans1D1" presStyleIdx="7" presStyleCnt="13"/>
      <dgm:spPr/>
    </dgm:pt>
    <dgm:pt modelId="{E2E3875F-9BCA-E643-9682-C2134AB9EABB}" type="pres">
      <dgm:prSet presAssocID="{EC3067E6-109D-C842-9898-F1545B60B8E9}" presName="node" presStyleLbl="node1" presStyleIdx="8" presStyleCnt="14">
        <dgm:presLayoutVars>
          <dgm:bulletEnabled val="1"/>
        </dgm:presLayoutVars>
      </dgm:prSet>
      <dgm:spPr/>
    </dgm:pt>
    <dgm:pt modelId="{90161DC3-2849-EF44-A45C-1E422453E4A3}" type="pres">
      <dgm:prSet presAssocID="{9F624796-BCC7-D44B-9F3A-896D55CD9153}" presName="sibTrans" presStyleLbl="sibTrans1D1" presStyleIdx="8" presStyleCnt="13"/>
      <dgm:spPr/>
    </dgm:pt>
    <dgm:pt modelId="{989A9FAB-3EB4-434B-B742-FAA56D1C3AB0}" type="pres">
      <dgm:prSet presAssocID="{9F624796-BCC7-D44B-9F3A-896D55CD9153}" presName="connectorText" presStyleLbl="sibTrans1D1" presStyleIdx="8" presStyleCnt="13"/>
      <dgm:spPr/>
    </dgm:pt>
    <dgm:pt modelId="{648ECF51-84B2-BF41-9E52-07CD799015AD}" type="pres">
      <dgm:prSet presAssocID="{DEF7B212-B67F-7C42-9E82-99A7ED8AF097}" presName="node" presStyleLbl="node1" presStyleIdx="9" presStyleCnt="14">
        <dgm:presLayoutVars>
          <dgm:bulletEnabled val="1"/>
        </dgm:presLayoutVars>
      </dgm:prSet>
      <dgm:spPr/>
    </dgm:pt>
    <dgm:pt modelId="{26D02AA9-E12E-5F43-8A5C-E6047FFDF46B}" type="pres">
      <dgm:prSet presAssocID="{D1B787B7-1AA0-FF4C-8569-FC8F1B1A0848}" presName="sibTrans" presStyleLbl="sibTrans1D1" presStyleIdx="9" presStyleCnt="13"/>
      <dgm:spPr/>
    </dgm:pt>
    <dgm:pt modelId="{6E12D5B3-6C65-D244-A7DF-0609E7AC48B7}" type="pres">
      <dgm:prSet presAssocID="{D1B787B7-1AA0-FF4C-8569-FC8F1B1A0848}" presName="connectorText" presStyleLbl="sibTrans1D1" presStyleIdx="9" presStyleCnt="13"/>
      <dgm:spPr/>
    </dgm:pt>
    <dgm:pt modelId="{28DD49E6-6790-9A4C-91A3-CB125F52F07C}" type="pres">
      <dgm:prSet presAssocID="{8587A549-930A-7545-82FF-ED5EB3227745}" presName="node" presStyleLbl="node1" presStyleIdx="10" presStyleCnt="14">
        <dgm:presLayoutVars>
          <dgm:bulletEnabled val="1"/>
        </dgm:presLayoutVars>
      </dgm:prSet>
      <dgm:spPr/>
    </dgm:pt>
    <dgm:pt modelId="{A3043AE1-A986-0645-A8AF-AD37DA0BE965}" type="pres">
      <dgm:prSet presAssocID="{7E4D7E54-867D-D94B-8808-3A3D534DC7B1}" presName="sibTrans" presStyleLbl="sibTrans1D1" presStyleIdx="10" presStyleCnt="13"/>
      <dgm:spPr/>
    </dgm:pt>
    <dgm:pt modelId="{C98EAA5B-47CE-7B4C-B44C-702401890B11}" type="pres">
      <dgm:prSet presAssocID="{7E4D7E54-867D-D94B-8808-3A3D534DC7B1}" presName="connectorText" presStyleLbl="sibTrans1D1" presStyleIdx="10" presStyleCnt="13"/>
      <dgm:spPr/>
    </dgm:pt>
    <dgm:pt modelId="{1C3F897A-465F-0F4A-9D72-8B21F8A0C6BD}" type="pres">
      <dgm:prSet presAssocID="{BD0D0B5C-C113-4A46-AE1B-810297EA097D}" presName="node" presStyleLbl="node1" presStyleIdx="11" presStyleCnt="14">
        <dgm:presLayoutVars>
          <dgm:bulletEnabled val="1"/>
        </dgm:presLayoutVars>
      </dgm:prSet>
      <dgm:spPr/>
    </dgm:pt>
    <dgm:pt modelId="{E70D8716-99BB-544F-850A-9FA3B876967E}" type="pres">
      <dgm:prSet presAssocID="{4F6C978F-1FB6-8941-9B1F-BE47F455EA54}" presName="sibTrans" presStyleLbl="sibTrans1D1" presStyleIdx="11" presStyleCnt="13"/>
      <dgm:spPr/>
    </dgm:pt>
    <dgm:pt modelId="{185E2105-CAC5-4343-B116-4183D4DEC863}" type="pres">
      <dgm:prSet presAssocID="{4F6C978F-1FB6-8941-9B1F-BE47F455EA54}" presName="connectorText" presStyleLbl="sibTrans1D1" presStyleIdx="11" presStyleCnt="13"/>
      <dgm:spPr/>
    </dgm:pt>
    <dgm:pt modelId="{13D06308-7338-3042-BDD9-15DB0F8A2198}" type="pres">
      <dgm:prSet presAssocID="{26A077AD-5075-B642-92E4-EC0BD7E7E0ED}" presName="node" presStyleLbl="node1" presStyleIdx="12" presStyleCnt="14">
        <dgm:presLayoutVars>
          <dgm:bulletEnabled val="1"/>
        </dgm:presLayoutVars>
      </dgm:prSet>
      <dgm:spPr/>
    </dgm:pt>
    <dgm:pt modelId="{5C3AD158-5C4E-EE4B-A32E-C7D97435B0A2}" type="pres">
      <dgm:prSet presAssocID="{3B714296-271D-F349-996E-E32A69205710}" presName="sibTrans" presStyleLbl="sibTrans1D1" presStyleIdx="12" presStyleCnt="13"/>
      <dgm:spPr/>
    </dgm:pt>
    <dgm:pt modelId="{90730B16-A5ED-1740-B988-2CC323F9E8EF}" type="pres">
      <dgm:prSet presAssocID="{3B714296-271D-F349-996E-E32A69205710}" presName="connectorText" presStyleLbl="sibTrans1D1" presStyleIdx="12" presStyleCnt="13"/>
      <dgm:spPr/>
    </dgm:pt>
    <dgm:pt modelId="{C8A414C7-AA1A-324E-A262-2CFCAA40D654}" type="pres">
      <dgm:prSet presAssocID="{9E270041-B072-6F4A-B01A-F9252EB26F83}" presName="node" presStyleLbl="node1" presStyleIdx="13" presStyleCnt="14">
        <dgm:presLayoutVars>
          <dgm:bulletEnabled val="1"/>
        </dgm:presLayoutVars>
      </dgm:prSet>
      <dgm:spPr/>
    </dgm:pt>
  </dgm:ptLst>
  <dgm:cxnLst>
    <dgm:cxn modelId="{DF0B0004-A8A3-2645-87F8-829124321EF8}" type="presOf" srcId="{61E079D5-D6F7-FB4F-8A87-18304C042F38}" destId="{EC7D9651-D14F-4543-83E0-0E56435CEBCA}" srcOrd="1" destOrd="0" presId="urn:microsoft.com/office/officeart/2005/8/layout/bProcess3"/>
    <dgm:cxn modelId="{AEB94106-FA35-0242-B25E-231FCEF4BF23}" type="presOf" srcId="{A36D0DE1-B5A6-D140-8702-147972ADADF5}" destId="{2F7FF334-74F9-4846-9276-25C7E86B9667}" srcOrd="0" destOrd="0" presId="urn:microsoft.com/office/officeart/2005/8/layout/bProcess3"/>
    <dgm:cxn modelId="{ABADCF09-953C-E64C-83D7-386188751DCB}" type="presOf" srcId="{31BF9366-6CB3-064A-AC91-3891D49694DC}" destId="{8B1D8850-F7E8-5E4F-A866-36C11B269ABA}" srcOrd="0" destOrd="0" presId="urn:microsoft.com/office/officeart/2005/8/layout/bProcess3"/>
    <dgm:cxn modelId="{C1B2120B-A71D-2543-BB0C-01A1C2F3419D}" type="presOf" srcId="{FA443E47-EFAA-144E-823D-537A90C79D9A}" destId="{6ECB9D46-2ED3-9545-8DE0-98DF5BA90B89}" srcOrd="0" destOrd="0" presId="urn:microsoft.com/office/officeart/2005/8/layout/bProcess3"/>
    <dgm:cxn modelId="{C7B77B0C-53F8-3841-AEE6-763CF584A419}" type="presOf" srcId="{A36D0DE1-B5A6-D140-8702-147972ADADF5}" destId="{ED43B0A5-61F1-DF47-B3E1-62ECCEA0E7CB}" srcOrd="1" destOrd="0" presId="urn:microsoft.com/office/officeart/2005/8/layout/bProcess3"/>
    <dgm:cxn modelId="{7F2DDE10-6AB7-0547-A5B6-537E255FFBC4}" type="presOf" srcId="{C59159E5-6A10-0143-A9D7-7A6E7D3ADDDC}" destId="{CEDB938F-28E2-5F4A-B08A-EA9ADEC905D1}" srcOrd="0" destOrd="0" presId="urn:microsoft.com/office/officeart/2005/8/layout/bProcess3"/>
    <dgm:cxn modelId="{B00A8511-D1D6-B943-AE6E-1BB60B3D9CFD}" srcId="{5FAFA394-6214-534A-BBCF-DB9DB1839397}" destId="{B9ED4C1D-1810-3744-A06B-AA3D0404AB0E}" srcOrd="2" destOrd="0" parTransId="{D1E7135F-6B24-C74A-8719-FC1930129685}" sibTransId="{A36D0DE1-B5A6-D140-8702-147972ADADF5}"/>
    <dgm:cxn modelId="{5F6DDC14-E357-D640-B008-A6D7D95B1FDC}" srcId="{5FAFA394-6214-534A-BBCF-DB9DB1839397}" destId="{9E270041-B072-6F4A-B01A-F9252EB26F83}" srcOrd="13" destOrd="0" parTransId="{483990D7-DC6B-A14F-9226-D10CCDAF9AAA}" sibTransId="{19DCE9C4-20CA-224D-910E-17649BB1A920}"/>
    <dgm:cxn modelId="{36DEE61A-28C0-5C46-8237-AF89B7CCB8BC}" type="presOf" srcId="{7E4D7E54-867D-D94B-8808-3A3D534DC7B1}" destId="{C98EAA5B-47CE-7B4C-B44C-702401890B11}" srcOrd="1" destOrd="0" presId="urn:microsoft.com/office/officeart/2005/8/layout/bProcess3"/>
    <dgm:cxn modelId="{8D99331B-445C-5447-A2BB-E23C2166D6C4}" srcId="{5FAFA394-6214-534A-BBCF-DB9DB1839397}" destId="{26E50803-63C8-AC4E-97BC-29D20836F90A}" srcOrd="0" destOrd="0" parTransId="{6AE9F30C-DFF5-3A41-93E6-59FDA4F089DE}" sibTransId="{62D1EB07-D545-CF4A-834C-F4386E873562}"/>
    <dgm:cxn modelId="{92B3B11B-6781-A642-99A0-64BB97DACB1B}" type="presOf" srcId="{61E079D5-D6F7-FB4F-8A87-18304C042F38}" destId="{3DF2AD61-E84C-2C40-AB27-2B4072A4851D}" srcOrd="0" destOrd="0" presId="urn:microsoft.com/office/officeart/2005/8/layout/bProcess3"/>
    <dgm:cxn modelId="{7D973921-30D2-D144-95CA-0F1150165393}" type="presOf" srcId="{755B49BA-D888-4B4A-BE7F-3AF45DAF44CD}" destId="{2C9C2119-A536-B742-B281-05AA43E4976B}" srcOrd="1" destOrd="0" presId="urn:microsoft.com/office/officeart/2005/8/layout/bProcess3"/>
    <dgm:cxn modelId="{EB79652A-4FF3-E54B-88F2-7017BE20A068}" type="presOf" srcId="{7E4D7E54-867D-D94B-8808-3A3D534DC7B1}" destId="{A3043AE1-A986-0645-A8AF-AD37DA0BE965}" srcOrd="0" destOrd="0" presId="urn:microsoft.com/office/officeart/2005/8/layout/bProcess3"/>
    <dgm:cxn modelId="{4243AC31-CE35-2948-AC75-BC58958AAEA9}" type="presOf" srcId="{62D1EB07-D545-CF4A-834C-F4386E873562}" destId="{1BB245C0-38AA-9A42-BD59-07DCB6EAB007}" srcOrd="1" destOrd="0" presId="urn:microsoft.com/office/officeart/2005/8/layout/bProcess3"/>
    <dgm:cxn modelId="{5F376834-F8C9-6F4E-BB7B-0463585DEE94}" type="presOf" srcId="{7F645940-423A-2A48-A05C-E600C732F3EF}" destId="{B7D033C6-181C-FF44-97A9-CDD0DD7A687C}" srcOrd="0" destOrd="0" presId="urn:microsoft.com/office/officeart/2005/8/layout/bProcess3"/>
    <dgm:cxn modelId="{F0DB0736-77AA-EF40-BDB8-1853FB9268E1}" type="presOf" srcId="{BD0D0B5C-C113-4A46-AE1B-810297EA097D}" destId="{1C3F897A-465F-0F4A-9D72-8B21F8A0C6BD}" srcOrd="0" destOrd="0" presId="urn:microsoft.com/office/officeart/2005/8/layout/bProcess3"/>
    <dgm:cxn modelId="{846F2738-B97D-004A-8E99-1DF77D9C52C0}" srcId="{5FAFA394-6214-534A-BBCF-DB9DB1839397}" destId="{BD0D0B5C-C113-4A46-AE1B-810297EA097D}" srcOrd="11" destOrd="0" parTransId="{C57A479F-D498-5544-B4DD-478A701C2E5D}" sibTransId="{4F6C978F-1FB6-8941-9B1F-BE47F455EA54}"/>
    <dgm:cxn modelId="{145B173A-46F4-7C41-B8FB-6404AB135B54}" srcId="{5FAFA394-6214-534A-BBCF-DB9DB1839397}" destId="{548A7E7F-5A4A-6447-B84F-A296CED8EA5F}" srcOrd="1" destOrd="0" parTransId="{A41D24A9-E806-4A43-AFAB-95B531E3A15E}" sibTransId="{61E079D5-D6F7-FB4F-8A87-18304C042F38}"/>
    <dgm:cxn modelId="{CB8C4D41-C378-D540-A17D-7B2271B5B3BC}" type="presOf" srcId="{CA78E0AF-CFA9-EB4E-B1A1-D15B6F45127D}" destId="{0367D082-C6D2-C24C-862B-6D122756D7EA}" srcOrd="1" destOrd="0" presId="urn:microsoft.com/office/officeart/2005/8/layout/bProcess3"/>
    <dgm:cxn modelId="{BFD0DC4E-0824-3049-B4C5-2FE1F0FF2FFE}" type="presOf" srcId="{8587A549-930A-7545-82FF-ED5EB3227745}" destId="{28DD49E6-6790-9A4C-91A3-CB125F52F07C}" srcOrd="0" destOrd="0" presId="urn:microsoft.com/office/officeart/2005/8/layout/bProcess3"/>
    <dgm:cxn modelId="{713EDF50-2AE9-0248-AB95-56F9303CD34E}" type="presOf" srcId="{10D890C0-079D-4742-9A27-140C5776B37E}" destId="{BEAA0FBD-29ED-A54D-8924-8C1F174F2A18}" srcOrd="0" destOrd="0" presId="urn:microsoft.com/office/officeart/2005/8/layout/bProcess3"/>
    <dgm:cxn modelId="{5DE2AA55-9EE9-414B-8976-0D91C6BE02FD}" type="presOf" srcId="{5FAFA394-6214-534A-BBCF-DB9DB1839397}" destId="{F305B544-991A-B049-B41A-9AA7CD3A3568}" srcOrd="0" destOrd="0" presId="urn:microsoft.com/office/officeart/2005/8/layout/bProcess3"/>
    <dgm:cxn modelId="{F304A758-94D6-0045-9614-C4327FFD4BB5}" type="presOf" srcId="{82F6307A-C9FB-754D-B055-C6761DBEFE6F}" destId="{B88E35A1-6C0B-3C48-8093-B530E2E27F61}" srcOrd="0" destOrd="0" presId="urn:microsoft.com/office/officeart/2005/8/layout/bProcess3"/>
    <dgm:cxn modelId="{03B24566-5310-834B-B74C-0F11FBABBBF3}" type="presOf" srcId="{DEF7B212-B67F-7C42-9E82-99A7ED8AF097}" destId="{648ECF51-84B2-BF41-9E52-07CD799015AD}" srcOrd="0" destOrd="0" presId="urn:microsoft.com/office/officeart/2005/8/layout/bProcess3"/>
    <dgm:cxn modelId="{B693376B-AC4C-C848-8D4C-65F4EB393B29}" type="presOf" srcId="{4F6C978F-1FB6-8941-9B1F-BE47F455EA54}" destId="{E70D8716-99BB-544F-850A-9FA3B876967E}" srcOrd="0" destOrd="0" presId="urn:microsoft.com/office/officeart/2005/8/layout/bProcess3"/>
    <dgm:cxn modelId="{55071C6F-5BB6-5E4D-BDCB-95FD0EDE0C92}" type="presOf" srcId="{31BF9366-6CB3-064A-AC91-3891D49694DC}" destId="{A1EA3BAB-E003-FA4E-8CAB-6550AB4B07F8}" srcOrd="1" destOrd="0" presId="urn:microsoft.com/office/officeart/2005/8/layout/bProcess3"/>
    <dgm:cxn modelId="{5B49EF6F-3158-9D4A-BADB-9C132E608999}" srcId="{5FAFA394-6214-534A-BBCF-DB9DB1839397}" destId="{B48DEE2E-365A-8448-9162-4292DBE5C17F}" srcOrd="3" destOrd="0" parTransId="{F5864E9B-6A7A-1849-B514-97F756C8244D}" sibTransId="{755B49BA-D888-4B4A-BE7F-3AF45DAF44CD}"/>
    <dgm:cxn modelId="{62C9DA73-4171-D24C-900B-AB9FE8FEDE48}" srcId="{5FAFA394-6214-534A-BBCF-DB9DB1839397}" destId="{FA443E47-EFAA-144E-823D-537A90C79D9A}" srcOrd="4" destOrd="0" parTransId="{58E2DE8B-0DD5-8F47-87B0-7CB38A1602DB}" sibTransId="{31BF9366-6CB3-064A-AC91-3891D49694DC}"/>
    <dgm:cxn modelId="{6E0B517A-94FF-DB4B-BFB3-700D83802BA6}" srcId="{5FAFA394-6214-534A-BBCF-DB9DB1839397}" destId="{C59159E5-6A10-0143-A9D7-7A6E7D3ADDDC}" srcOrd="5" destOrd="0" parTransId="{5E9156C0-BED1-4E4A-ACD8-1521FED63BB7}" sibTransId="{7F645940-423A-2A48-A05C-E600C732F3EF}"/>
    <dgm:cxn modelId="{49933988-A71E-8F47-A8F6-AFA3C556340B}" type="presOf" srcId="{B9ED4C1D-1810-3744-A06B-AA3D0404AB0E}" destId="{EF0D351C-D51C-754B-A117-4491D4F68970}" srcOrd="0" destOrd="0" presId="urn:microsoft.com/office/officeart/2005/8/layout/bProcess3"/>
    <dgm:cxn modelId="{0DA98188-C6C9-2A4D-A213-CFCE154CB9BB}" type="presOf" srcId="{CA78E0AF-CFA9-EB4E-B1A1-D15B6F45127D}" destId="{5BA460E9-5B5D-0A45-80DC-C2810723E0CF}" srcOrd="0" destOrd="0" presId="urn:microsoft.com/office/officeart/2005/8/layout/bProcess3"/>
    <dgm:cxn modelId="{3C52B388-964A-4544-AF6E-589A413BBBD1}" type="presOf" srcId="{7AC52510-6CD4-2048-B2DE-888452D521F0}" destId="{F743FDCC-1FDE-2746-AB03-E81B1F75EA71}" srcOrd="0" destOrd="0" presId="urn:microsoft.com/office/officeart/2005/8/layout/bProcess3"/>
    <dgm:cxn modelId="{FE964890-6C6D-D74A-ABEB-9DB0D304E134}" type="presOf" srcId="{26E50803-63C8-AC4E-97BC-29D20836F90A}" destId="{68CED1DF-65AB-0F49-813E-7B384C2715F6}" srcOrd="0" destOrd="0" presId="urn:microsoft.com/office/officeart/2005/8/layout/bProcess3"/>
    <dgm:cxn modelId="{4A659690-4FF1-1841-89D6-97F9ED96F913}" srcId="{5FAFA394-6214-534A-BBCF-DB9DB1839397}" destId="{EC3067E6-109D-C842-9898-F1545B60B8E9}" srcOrd="8" destOrd="0" parTransId="{FCDECE47-A941-E144-9A62-045681444CD5}" sibTransId="{9F624796-BCC7-D44B-9F3A-896D55CD9153}"/>
    <dgm:cxn modelId="{CF9EBD90-2E64-324F-A59E-DBBE1EEAA74D}" srcId="{5FAFA394-6214-534A-BBCF-DB9DB1839397}" destId="{8587A549-930A-7545-82FF-ED5EB3227745}" srcOrd="10" destOrd="0" parTransId="{F2212846-4956-B945-A82C-6F5D66486227}" sibTransId="{7E4D7E54-867D-D94B-8808-3A3D534DC7B1}"/>
    <dgm:cxn modelId="{52F9DB92-AF56-2046-B714-5C3E4738C217}" type="presOf" srcId="{9F624796-BCC7-D44B-9F3A-896D55CD9153}" destId="{989A9FAB-3EB4-434B-B742-FAA56D1C3AB0}" srcOrd="1" destOrd="0" presId="urn:microsoft.com/office/officeart/2005/8/layout/bProcess3"/>
    <dgm:cxn modelId="{A700139B-B946-2549-B522-EDE66BC152EF}" type="presOf" srcId="{548A7E7F-5A4A-6447-B84F-A296CED8EA5F}" destId="{A68C2091-BEF9-C24E-9FED-2B1CCBF70C8D}" srcOrd="0" destOrd="0" presId="urn:microsoft.com/office/officeart/2005/8/layout/bProcess3"/>
    <dgm:cxn modelId="{650D6BA0-5AF1-DE4E-B55A-9094FE2EEFF2}" type="presOf" srcId="{62D1EB07-D545-CF4A-834C-F4386E873562}" destId="{7F934176-4E3A-EC4E-A9A9-623195AD4423}" srcOrd="0" destOrd="0" presId="urn:microsoft.com/office/officeart/2005/8/layout/bProcess3"/>
    <dgm:cxn modelId="{6D1E49A2-B50B-2448-A9CD-6981486C8F2E}" type="presOf" srcId="{10D890C0-079D-4742-9A27-140C5776B37E}" destId="{8B84E335-475B-C44B-9262-3A4DB884087E}" srcOrd="1" destOrd="0" presId="urn:microsoft.com/office/officeart/2005/8/layout/bProcess3"/>
    <dgm:cxn modelId="{09D492A9-B313-9E46-9FCA-C9A300E99323}" type="presOf" srcId="{26A077AD-5075-B642-92E4-EC0BD7E7E0ED}" destId="{13D06308-7338-3042-BDD9-15DB0F8A2198}" srcOrd="0" destOrd="0" presId="urn:microsoft.com/office/officeart/2005/8/layout/bProcess3"/>
    <dgm:cxn modelId="{07C456AF-2E25-0245-9E69-EB08B7017708}" type="presOf" srcId="{7F645940-423A-2A48-A05C-E600C732F3EF}" destId="{11E30FB7-2C27-BA43-B941-15F66575A202}" srcOrd="1" destOrd="0" presId="urn:microsoft.com/office/officeart/2005/8/layout/bProcess3"/>
    <dgm:cxn modelId="{00D58FB1-E2E7-054E-B314-5D608D53BECB}" type="presOf" srcId="{4F6C978F-1FB6-8941-9B1F-BE47F455EA54}" destId="{185E2105-CAC5-4343-B116-4183D4DEC863}" srcOrd="1" destOrd="0" presId="urn:microsoft.com/office/officeart/2005/8/layout/bProcess3"/>
    <dgm:cxn modelId="{1D8AD1B8-2786-524C-881B-C85E3A645E84}" srcId="{5FAFA394-6214-534A-BBCF-DB9DB1839397}" destId="{DEF7B212-B67F-7C42-9E82-99A7ED8AF097}" srcOrd="9" destOrd="0" parTransId="{74CB52C3-DA56-8547-9DCA-0251096F0837}" sibTransId="{D1B787B7-1AA0-FF4C-8569-FC8F1B1A0848}"/>
    <dgm:cxn modelId="{0E2902BA-5B9E-E249-8621-D861B265867C}" type="presOf" srcId="{9F624796-BCC7-D44B-9F3A-896D55CD9153}" destId="{90161DC3-2849-EF44-A45C-1E422453E4A3}" srcOrd="0" destOrd="0" presId="urn:microsoft.com/office/officeart/2005/8/layout/bProcess3"/>
    <dgm:cxn modelId="{9DF9A7DF-1E57-284D-9805-A95B869C0C18}" type="presOf" srcId="{D1B787B7-1AA0-FF4C-8569-FC8F1B1A0848}" destId="{6E12D5B3-6C65-D244-A7DF-0609E7AC48B7}" srcOrd="1" destOrd="0" presId="urn:microsoft.com/office/officeart/2005/8/layout/bProcess3"/>
    <dgm:cxn modelId="{E0DE61E0-03B4-6140-9469-313E5629C4C3}" type="presOf" srcId="{3B714296-271D-F349-996E-E32A69205710}" destId="{5C3AD158-5C4E-EE4B-A32E-C7D97435B0A2}" srcOrd="0" destOrd="0" presId="urn:microsoft.com/office/officeart/2005/8/layout/bProcess3"/>
    <dgm:cxn modelId="{C3A8B0E0-84FF-FE49-A14F-0ED4C52366C5}" srcId="{5FAFA394-6214-534A-BBCF-DB9DB1839397}" destId="{82F6307A-C9FB-754D-B055-C6761DBEFE6F}" srcOrd="7" destOrd="0" parTransId="{A894727F-834A-A748-9700-0EDDE275757C}" sibTransId="{10D890C0-079D-4742-9A27-140C5776B37E}"/>
    <dgm:cxn modelId="{DEA949E1-D280-0E4C-AB5A-1CB46DB68F29}" type="presOf" srcId="{EC3067E6-109D-C842-9898-F1545B60B8E9}" destId="{E2E3875F-9BCA-E643-9682-C2134AB9EABB}" srcOrd="0" destOrd="0" presId="urn:microsoft.com/office/officeart/2005/8/layout/bProcess3"/>
    <dgm:cxn modelId="{6475D0E2-B878-334A-9DBE-01400060D7DA}" type="presOf" srcId="{D1B787B7-1AA0-FF4C-8569-FC8F1B1A0848}" destId="{26D02AA9-E12E-5F43-8A5C-E6047FFDF46B}" srcOrd="0" destOrd="0" presId="urn:microsoft.com/office/officeart/2005/8/layout/bProcess3"/>
    <dgm:cxn modelId="{040889E3-7923-5B4D-8C45-EE090DD329DB}" type="presOf" srcId="{3B714296-271D-F349-996E-E32A69205710}" destId="{90730B16-A5ED-1740-B988-2CC323F9E8EF}" srcOrd="1" destOrd="0" presId="urn:microsoft.com/office/officeart/2005/8/layout/bProcess3"/>
    <dgm:cxn modelId="{35A14EE8-6D5B-EC44-9673-3F494205411B}" type="presOf" srcId="{9E270041-B072-6F4A-B01A-F9252EB26F83}" destId="{C8A414C7-AA1A-324E-A262-2CFCAA40D654}" srcOrd="0" destOrd="0" presId="urn:microsoft.com/office/officeart/2005/8/layout/bProcess3"/>
    <dgm:cxn modelId="{0ABAD1EC-F6A7-1A47-989C-86D21215EE42}" type="presOf" srcId="{B48DEE2E-365A-8448-9162-4292DBE5C17F}" destId="{225D1881-60CC-A34D-AC4E-88EA395ACCF4}" srcOrd="0" destOrd="0" presId="urn:microsoft.com/office/officeart/2005/8/layout/bProcess3"/>
    <dgm:cxn modelId="{891C3DF3-2B9C-CB49-A402-588F41EDC55D}" srcId="{5FAFA394-6214-534A-BBCF-DB9DB1839397}" destId="{26A077AD-5075-B642-92E4-EC0BD7E7E0ED}" srcOrd="12" destOrd="0" parTransId="{BC40B3C5-61F7-4C45-ADDE-2DD93B81ECAC}" sibTransId="{3B714296-271D-F349-996E-E32A69205710}"/>
    <dgm:cxn modelId="{CCB94EFE-A8C3-8645-9865-5E4E0227DFFD}" srcId="{5FAFA394-6214-534A-BBCF-DB9DB1839397}" destId="{7AC52510-6CD4-2048-B2DE-888452D521F0}" srcOrd="6" destOrd="0" parTransId="{1E52A1DA-CB26-8D44-B551-54C36DD6196B}" sibTransId="{CA78E0AF-CFA9-EB4E-B1A1-D15B6F45127D}"/>
    <dgm:cxn modelId="{2835ABFE-8612-2945-A070-ED9883BF8CCE}" type="presOf" srcId="{755B49BA-D888-4B4A-BE7F-3AF45DAF44CD}" destId="{5E5E65B3-4244-E640-BC45-07B47FB41902}" srcOrd="0" destOrd="0" presId="urn:microsoft.com/office/officeart/2005/8/layout/bProcess3"/>
    <dgm:cxn modelId="{30BDF191-8AAC-6C4B-8518-90739C66C2FC}" type="presParOf" srcId="{F305B544-991A-B049-B41A-9AA7CD3A3568}" destId="{68CED1DF-65AB-0F49-813E-7B384C2715F6}" srcOrd="0" destOrd="0" presId="urn:microsoft.com/office/officeart/2005/8/layout/bProcess3"/>
    <dgm:cxn modelId="{2B1E0A62-3FB8-4F45-8CBC-05D2219AFB63}" type="presParOf" srcId="{F305B544-991A-B049-B41A-9AA7CD3A3568}" destId="{7F934176-4E3A-EC4E-A9A9-623195AD4423}" srcOrd="1" destOrd="0" presId="urn:microsoft.com/office/officeart/2005/8/layout/bProcess3"/>
    <dgm:cxn modelId="{FCA08153-25C8-9D4B-A4C7-15EA22151216}" type="presParOf" srcId="{7F934176-4E3A-EC4E-A9A9-623195AD4423}" destId="{1BB245C0-38AA-9A42-BD59-07DCB6EAB007}" srcOrd="0" destOrd="0" presId="urn:microsoft.com/office/officeart/2005/8/layout/bProcess3"/>
    <dgm:cxn modelId="{5DCEC2D9-D28D-F641-8D78-CF5C923BC643}" type="presParOf" srcId="{F305B544-991A-B049-B41A-9AA7CD3A3568}" destId="{A68C2091-BEF9-C24E-9FED-2B1CCBF70C8D}" srcOrd="2" destOrd="0" presId="urn:microsoft.com/office/officeart/2005/8/layout/bProcess3"/>
    <dgm:cxn modelId="{BCFD94CD-08A0-8C49-9D32-99B03575D6E2}" type="presParOf" srcId="{F305B544-991A-B049-B41A-9AA7CD3A3568}" destId="{3DF2AD61-E84C-2C40-AB27-2B4072A4851D}" srcOrd="3" destOrd="0" presId="urn:microsoft.com/office/officeart/2005/8/layout/bProcess3"/>
    <dgm:cxn modelId="{AF30D436-A011-ED47-A678-697271EF2084}" type="presParOf" srcId="{3DF2AD61-E84C-2C40-AB27-2B4072A4851D}" destId="{EC7D9651-D14F-4543-83E0-0E56435CEBCA}" srcOrd="0" destOrd="0" presId="urn:microsoft.com/office/officeart/2005/8/layout/bProcess3"/>
    <dgm:cxn modelId="{1F65B59C-2403-4A41-AAE6-BDEBE5987AF3}" type="presParOf" srcId="{F305B544-991A-B049-B41A-9AA7CD3A3568}" destId="{EF0D351C-D51C-754B-A117-4491D4F68970}" srcOrd="4" destOrd="0" presId="urn:microsoft.com/office/officeart/2005/8/layout/bProcess3"/>
    <dgm:cxn modelId="{D19E6F88-CFAB-CC44-979C-DE429508AFC7}" type="presParOf" srcId="{F305B544-991A-B049-B41A-9AA7CD3A3568}" destId="{2F7FF334-74F9-4846-9276-25C7E86B9667}" srcOrd="5" destOrd="0" presId="urn:microsoft.com/office/officeart/2005/8/layout/bProcess3"/>
    <dgm:cxn modelId="{FE282859-4654-1342-8887-D5BAE66970E2}" type="presParOf" srcId="{2F7FF334-74F9-4846-9276-25C7E86B9667}" destId="{ED43B0A5-61F1-DF47-B3E1-62ECCEA0E7CB}" srcOrd="0" destOrd="0" presId="urn:microsoft.com/office/officeart/2005/8/layout/bProcess3"/>
    <dgm:cxn modelId="{DEF385F9-A7A1-284A-BD72-82364B3D7544}" type="presParOf" srcId="{F305B544-991A-B049-B41A-9AA7CD3A3568}" destId="{225D1881-60CC-A34D-AC4E-88EA395ACCF4}" srcOrd="6" destOrd="0" presId="urn:microsoft.com/office/officeart/2005/8/layout/bProcess3"/>
    <dgm:cxn modelId="{C84C4D6C-E0FB-D544-86C2-A22021602B1C}" type="presParOf" srcId="{F305B544-991A-B049-B41A-9AA7CD3A3568}" destId="{5E5E65B3-4244-E640-BC45-07B47FB41902}" srcOrd="7" destOrd="0" presId="urn:microsoft.com/office/officeart/2005/8/layout/bProcess3"/>
    <dgm:cxn modelId="{A60FD6BB-4C57-2B4D-B74D-250C953362C3}" type="presParOf" srcId="{5E5E65B3-4244-E640-BC45-07B47FB41902}" destId="{2C9C2119-A536-B742-B281-05AA43E4976B}" srcOrd="0" destOrd="0" presId="urn:microsoft.com/office/officeart/2005/8/layout/bProcess3"/>
    <dgm:cxn modelId="{7A57212E-C0FE-6F48-BE7F-289C44D78D7D}" type="presParOf" srcId="{F305B544-991A-B049-B41A-9AA7CD3A3568}" destId="{6ECB9D46-2ED3-9545-8DE0-98DF5BA90B89}" srcOrd="8" destOrd="0" presId="urn:microsoft.com/office/officeart/2005/8/layout/bProcess3"/>
    <dgm:cxn modelId="{3C46F27D-05F0-9F44-90A4-004E89F772AF}" type="presParOf" srcId="{F305B544-991A-B049-B41A-9AA7CD3A3568}" destId="{8B1D8850-F7E8-5E4F-A866-36C11B269ABA}" srcOrd="9" destOrd="0" presId="urn:microsoft.com/office/officeart/2005/8/layout/bProcess3"/>
    <dgm:cxn modelId="{FF3D2DFD-A6D5-A14F-B26A-B9DFDFF1A106}" type="presParOf" srcId="{8B1D8850-F7E8-5E4F-A866-36C11B269ABA}" destId="{A1EA3BAB-E003-FA4E-8CAB-6550AB4B07F8}" srcOrd="0" destOrd="0" presId="urn:microsoft.com/office/officeart/2005/8/layout/bProcess3"/>
    <dgm:cxn modelId="{97217466-86F4-1941-978E-2AA3130E8FA0}" type="presParOf" srcId="{F305B544-991A-B049-B41A-9AA7CD3A3568}" destId="{CEDB938F-28E2-5F4A-B08A-EA9ADEC905D1}" srcOrd="10" destOrd="0" presId="urn:microsoft.com/office/officeart/2005/8/layout/bProcess3"/>
    <dgm:cxn modelId="{00178578-85B0-2740-8DD3-C0CB1126B023}" type="presParOf" srcId="{F305B544-991A-B049-B41A-9AA7CD3A3568}" destId="{B7D033C6-181C-FF44-97A9-CDD0DD7A687C}" srcOrd="11" destOrd="0" presId="urn:microsoft.com/office/officeart/2005/8/layout/bProcess3"/>
    <dgm:cxn modelId="{AFDC7475-1A22-044D-85AC-8264D4DEF29A}" type="presParOf" srcId="{B7D033C6-181C-FF44-97A9-CDD0DD7A687C}" destId="{11E30FB7-2C27-BA43-B941-15F66575A202}" srcOrd="0" destOrd="0" presId="urn:microsoft.com/office/officeart/2005/8/layout/bProcess3"/>
    <dgm:cxn modelId="{6D4872E1-D94D-6546-907B-8DB0E432B38D}" type="presParOf" srcId="{F305B544-991A-B049-B41A-9AA7CD3A3568}" destId="{F743FDCC-1FDE-2746-AB03-E81B1F75EA71}" srcOrd="12" destOrd="0" presId="urn:microsoft.com/office/officeart/2005/8/layout/bProcess3"/>
    <dgm:cxn modelId="{4D326868-AA43-D945-8031-CFB25AF13466}" type="presParOf" srcId="{F305B544-991A-B049-B41A-9AA7CD3A3568}" destId="{5BA460E9-5B5D-0A45-80DC-C2810723E0CF}" srcOrd="13" destOrd="0" presId="urn:microsoft.com/office/officeart/2005/8/layout/bProcess3"/>
    <dgm:cxn modelId="{BAF96B06-E397-5943-93B6-D7AC6286CB61}" type="presParOf" srcId="{5BA460E9-5B5D-0A45-80DC-C2810723E0CF}" destId="{0367D082-C6D2-C24C-862B-6D122756D7EA}" srcOrd="0" destOrd="0" presId="urn:microsoft.com/office/officeart/2005/8/layout/bProcess3"/>
    <dgm:cxn modelId="{5F65CD35-9EB5-5346-9FFC-FB10A313EAEF}" type="presParOf" srcId="{F305B544-991A-B049-B41A-9AA7CD3A3568}" destId="{B88E35A1-6C0B-3C48-8093-B530E2E27F61}" srcOrd="14" destOrd="0" presId="urn:microsoft.com/office/officeart/2005/8/layout/bProcess3"/>
    <dgm:cxn modelId="{063F9090-C6B6-FA48-B4B3-37861D52738F}" type="presParOf" srcId="{F305B544-991A-B049-B41A-9AA7CD3A3568}" destId="{BEAA0FBD-29ED-A54D-8924-8C1F174F2A18}" srcOrd="15" destOrd="0" presId="urn:microsoft.com/office/officeart/2005/8/layout/bProcess3"/>
    <dgm:cxn modelId="{E0982ACD-8D31-D443-BEB2-04AAB97A83C4}" type="presParOf" srcId="{BEAA0FBD-29ED-A54D-8924-8C1F174F2A18}" destId="{8B84E335-475B-C44B-9262-3A4DB884087E}" srcOrd="0" destOrd="0" presId="urn:microsoft.com/office/officeart/2005/8/layout/bProcess3"/>
    <dgm:cxn modelId="{8E81B07D-07ED-2E4F-9625-A4E24D87F095}" type="presParOf" srcId="{F305B544-991A-B049-B41A-9AA7CD3A3568}" destId="{E2E3875F-9BCA-E643-9682-C2134AB9EABB}" srcOrd="16" destOrd="0" presId="urn:microsoft.com/office/officeart/2005/8/layout/bProcess3"/>
    <dgm:cxn modelId="{DDA5F5B9-40F1-724B-BA84-CA8EF6452748}" type="presParOf" srcId="{F305B544-991A-B049-B41A-9AA7CD3A3568}" destId="{90161DC3-2849-EF44-A45C-1E422453E4A3}" srcOrd="17" destOrd="0" presId="urn:microsoft.com/office/officeart/2005/8/layout/bProcess3"/>
    <dgm:cxn modelId="{B1035C76-483E-A044-9B60-AB75FDE8DB2C}" type="presParOf" srcId="{90161DC3-2849-EF44-A45C-1E422453E4A3}" destId="{989A9FAB-3EB4-434B-B742-FAA56D1C3AB0}" srcOrd="0" destOrd="0" presId="urn:microsoft.com/office/officeart/2005/8/layout/bProcess3"/>
    <dgm:cxn modelId="{5F555030-EF03-384E-9203-B3D5A527F212}" type="presParOf" srcId="{F305B544-991A-B049-B41A-9AA7CD3A3568}" destId="{648ECF51-84B2-BF41-9E52-07CD799015AD}" srcOrd="18" destOrd="0" presId="urn:microsoft.com/office/officeart/2005/8/layout/bProcess3"/>
    <dgm:cxn modelId="{1E114EF9-3C7B-D244-B0D6-004116074C7B}" type="presParOf" srcId="{F305B544-991A-B049-B41A-9AA7CD3A3568}" destId="{26D02AA9-E12E-5F43-8A5C-E6047FFDF46B}" srcOrd="19" destOrd="0" presId="urn:microsoft.com/office/officeart/2005/8/layout/bProcess3"/>
    <dgm:cxn modelId="{90517EE6-05CE-F149-9863-0DF66BCF80A2}" type="presParOf" srcId="{26D02AA9-E12E-5F43-8A5C-E6047FFDF46B}" destId="{6E12D5B3-6C65-D244-A7DF-0609E7AC48B7}" srcOrd="0" destOrd="0" presId="urn:microsoft.com/office/officeart/2005/8/layout/bProcess3"/>
    <dgm:cxn modelId="{F9422ACF-B83B-BB4B-BE42-2DF662010DCE}" type="presParOf" srcId="{F305B544-991A-B049-B41A-9AA7CD3A3568}" destId="{28DD49E6-6790-9A4C-91A3-CB125F52F07C}" srcOrd="20" destOrd="0" presId="urn:microsoft.com/office/officeart/2005/8/layout/bProcess3"/>
    <dgm:cxn modelId="{208BEA16-8BF6-4C41-A5AA-397EA90FC178}" type="presParOf" srcId="{F305B544-991A-B049-B41A-9AA7CD3A3568}" destId="{A3043AE1-A986-0645-A8AF-AD37DA0BE965}" srcOrd="21" destOrd="0" presId="urn:microsoft.com/office/officeart/2005/8/layout/bProcess3"/>
    <dgm:cxn modelId="{F333C5DB-95CA-B74A-9F9C-EB614B32AE50}" type="presParOf" srcId="{A3043AE1-A986-0645-A8AF-AD37DA0BE965}" destId="{C98EAA5B-47CE-7B4C-B44C-702401890B11}" srcOrd="0" destOrd="0" presId="urn:microsoft.com/office/officeart/2005/8/layout/bProcess3"/>
    <dgm:cxn modelId="{15C6EB51-161F-C94F-8900-5F185077F0F9}" type="presParOf" srcId="{F305B544-991A-B049-B41A-9AA7CD3A3568}" destId="{1C3F897A-465F-0F4A-9D72-8B21F8A0C6BD}" srcOrd="22" destOrd="0" presId="urn:microsoft.com/office/officeart/2005/8/layout/bProcess3"/>
    <dgm:cxn modelId="{A4776725-52D8-EA4D-9C3A-8E8E9C7B00F2}" type="presParOf" srcId="{F305B544-991A-B049-B41A-9AA7CD3A3568}" destId="{E70D8716-99BB-544F-850A-9FA3B876967E}" srcOrd="23" destOrd="0" presId="urn:microsoft.com/office/officeart/2005/8/layout/bProcess3"/>
    <dgm:cxn modelId="{F1B63F0E-2DC5-EC42-96D6-A8552E53B1C9}" type="presParOf" srcId="{E70D8716-99BB-544F-850A-9FA3B876967E}" destId="{185E2105-CAC5-4343-B116-4183D4DEC863}" srcOrd="0" destOrd="0" presId="urn:microsoft.com/office/officeart/2005/8/layout/bProcess3"/>
    <dgm:cxn modelId="{7E7E1413-AE75-0E4B-B7D0-EB5353520BE6}" type="presParOf" srcId="{F305B544-991A-B049-B41A-9AA7CD3A3568}" destId="{13D06308-7338-3042-BDD9-15DB0F8A2198}" srcOrd="24" destOrd="0" presId="urn:microsoft.com/office/officeart/2005/8/layout/bProcess3"/>
    <dgm:cxn modelId="{A48D9C4E-F13B-0443-9B1B-554522328E5E}" type="presParOf" srcId="{F305B544-991A-B049-B41A-9AA7CD3A3568}" destId="{5C3AD158-5C4E-EE4B-A32E-C7D97435B0A2}" srcOrd="25" destOrd="0" presId="urn:microsoft.com/office/officeart/2005/8/layout/bProcess3"/>
    <dgm:cxn modelId="{994D7D8F-367E-164C-A4F3-37E769872E51}" type="presParOf" srcId="{5C3AD158-5C4E-EE4B-A32E-C7D97435B0A2}" destId="{90730B16-A5ED-1740-B988-2CC323F9E8EF}" srcOrd="0" destOrd="0" presId="urn:microsoft.com/office/officeart/2005/8/layout/bProcess3"/>
    <dgm:cxn modelId="{41F6481C-4194-B648-9834-1F8AB6193525}" type="presParOf" srcId="{F305B544-991A-B049-B41A-9AA7CD3A3568}" destId="{C8A414C7-AA1A-324E-A262-2CFCAA40D654}" srcOrd="2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34176-4E3A-EC4E-A9A9-623195AD4423}">
      <dsp:nvSpPr>
        <dsp:cNvPr id="0" name=""/>
        <dsp:cNvSpPr/>
      </dsp:nvSpPr>
      <dsp:spPr>
        <a:xfrm>
          <a:off x="1979330" y="812993"/>
          <a:ext cx="4233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332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179645" y="856444"/>
        <a:ext cx="22696" cy="4539"/>
      </dsp:txXfrm>
    </dsp:sp>
    <dsp:sp modelId="{68CED1DF-65AB-0F49-813E-7B384C2715F6}">
      <dsp:nvSpPr>
        <dsp:cNvPr id="0" name=""/>
        <dsp:cNvSpPr/>
      </dsp:nvSpPr>
      <dsp:spPr>
        <a:xfrm>
          <a:off x="7540" y="266636"/>
          <a:ext cx="1973590" cy="1184154"/>
        </a:xfrm>
        <a:prstGeom prst="rect">
          <a:avLst/>
        </a:prstGeom>
        <a:solidFill>
          <a:srgbClr val="00B050"/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Current CI/CD State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[FY ‘21]</a:t>
          </a:r>
        </a:p>
      </dsp:txBody>
      <dsp:txXfrm>
        <a:off x="7540" y="266636"/>
        <a:ext cx="1973590" cy="1184154"/>
      </dsp:txXfrm>
    </dsp:sp>
    <dsp:sp modelId="{3DF2AD61-E84C-2C40-AB27-2B4072A4851D}">
      <dsp:nvSpPr>
        <dsp:cNvPr id="0" name=""/>
        <dsp:cNvSpPr/>
      </dsp:nvSpPr>
      <dsp:spPr>
        <a:xfrm>
          <a:off x="4406846" y="812993"/>
          <a:ext cx="4233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332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607161" y="856444"/>
        <a:ext cx="22696" cy="4539"/>
      </dsp:txXfrm>
    </dsp:sp>
    <dsp:sp modelId="{A68C2091-BEF9-C24E-9FED-2B1CCBF70C8D}">
      <dsp:nvSpPr>
        <dsp:cNvPr id="0" name=""/>
        <dsp:cNvSpPr/>
      </dsp:nvSpPr>
      <dsp:spPr>
        <a:xfrm>
          <a:off x="2435056" y="266636"/>
          <a:ext cx="1973590" cy="1184154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The Traffic Light Solution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[FY ’22 Q1]</a:t>
          </a:r>
        </a:p>
      </dsp:txBody>
      <dsp:txXfrm>
        <a:off x="2435056" y="266636"/>
        <a:ext cx="1973590" cy="1184154"/>
      </dsp:txXfrm>
    </dsp:sp>
    <dsp:sp modelId="{2F7FF334-74F9-4846-9276-25C7E86B9667}">
      <dsp:nvSpPr>
        <dsp:cNvPr id="0" name=""/>
        <dsp:cNvSpPr/>
      </dsp:nvSpPr>
      <dsp:spPr>
        <a:xfrm>
          <a:off x="6834363" y="812993"/>
          <a:ext cx="4233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332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034677" y="856444"/>
        <a:ext cx="22696" cy="4539"/>
      </dsp:txXfrm>
    </dsp:sp>
    <dsp:sp modelId="{EF0D351C-D51C-754B-A117-4491D4F68970}">
      <dsp:nvSpPr>
        <dsp:cNvPr id="0" name=""/>
        <dsp:cNvSpPr/>
      </dsp:nvSpPr>
      <dsp:spPr>
        <a:xfrm>
          <a:off x="4862572" y="266636"/>
          <a:ext cx="1973590" cy="1184154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Porting Tests To </a:t>
          </a:r>
          <a:r>
            <a:rPr lang="en-GB" sz="1500" kern="1200" dirty="0" err="1"/>
            <a:t>zD&amp;T</a:t>
          </a:r>
          <a:endParaRPr lang="en-GB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[FY ’22 Q2-Q3]</a:t>
          </a:r>
        </a:p>
      </dsp:txBody>
      <dsp:txXfrm>
        <a:off x="4862572" y="266636"/>
        <a:ext cx="1973590" cy="1184154"/>
      </dsp:txXfrm>
    </dsp:sp>
    <dsp:sp modelId="{5E5E65B3-4244-E640-BC45-07B47FB41902}">
      <dsp:nvSpPr>
        <dsp:cNvPr id="0" name=""/>
        <dsp:cNvSpPr/>
      </dsp:nvSpPr>
      <dsp:spPr>
        <a:xfrm>
          <a:off x="9261879" y="812993"/>
          <a:ext cx="4233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332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462194" y="856444"/>
        <a:ext cx="22696" cy="4539"/>
      </dsp:txXfrm>
    </dsp:sp>
    <dsp:sp modelId="{225D1881-60CC-A34D-AC4E-88EA395ACCF4}">
      <dsp:nvSpPr>
        <dsp:cNvPr id="0" name=""/>
        <dsp:cNvSpPr/>
      </dsp:nvSpPr>
      <dsp:spPr>
        <a:xfrm>
          <a:off x="7290089" y="266636"/>
          <a:ext cx="1973590" cy="1184154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Rally-Jenkins Integration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[FY ’22 Q4 –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FY ’23 Q1]</a:t>
          </a:r>
        </a:p>
      </dsp:txBody>
      <dsp:txXfrm>
        <a:off x="7290089" y="266636"/>
        <a:ext cx="1973590" cy="1184154"/>
      </dsp:txXfrm>
    </dsp:sp>
    <dsp:sp modelId="{8B1D8850-F7E8-5E4F-A866-36C11B269ABA}">
      <dsp:nvSpPr>
        <dsp:cNvPr id="0" name=""/>
        <dsp:cNvSpPr/>
      </dsp:nvSpPr>
      <dsp:spPr>
        <a:xfrm>
          <a:off x="994335" y="1448991"/>
          <a:ext cx="9710065" cy="423325"/>
        </a:xfrm>
        <a:custGeom>
          <a:avLst/>
          <a:gdLst/>
          <a:ahLst/>
          <a:cxnLst/>
          <a:rect l="0" t="0" r="0" b="0"/>
          <a:pathLst>
            <a:path>
              <a:moveTo>
                <a:pt x="9710065" y="0"/>
              </a:moveTo>
              <a:lnTo>
                <a:pt x="9710065" y="228762"/>
              </a:lnTo>
              <a:lnTo>
                <a:pt x="0" y="228762"/>
              </a:lnTo>
              <a:lnTo>
                <a:pt x="0" y="423325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606351" y="1658384"/>
        <a:ext cx="486033" cy="4539"/>
      </dsp:txXfrm>
    </dsp:sp>
    <dsp:sp modelId="{6ECB9D46-2ED3-9545-8DE0-98DF5BA90B89}">
      <dsp:nvSpPr>
        <dsp:cNvPr id="0" name=""/>
        <dsp:cNvSpPr/>
      </dsp:nvSpPr>
      <dsp:spPr>
        <a:xfrm>
          <a:off x="9717605" y="266636"/>
          <a:ext cx="1973590" cy="1184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Put Tests Code To GitHub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[FY ’23 Q2-Q3]</a:t>
          </a:r>
        </a:p>
      </dsp:txBody>
      <dsp:txXfrm>
        <a:off x="9717605" y="266636"/>
        <a:ext cx="1973590" cy="1184154"/>
      </dsp:txXfrm>
    </dsp:sp>
    <dsp:sp modelId="{B7D033C6-181C-FF44-97A9-CDD0DD7A687C}">
      <dsp:nvSpPr>
        <dsp:cNvPr id="0" name=""/>
        <dsp:cNvSpPr/>
      </dsp:nvSpPr>
      <dsp:spPr>
        <a:xfrm>
          <a:off x="1979330" y="2451074"/>
          <a:ext cx="4233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332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179645" y="2494524"/>
        <a:ext cx="22696" cy="4539"/>
      </dsp:txXfrm>
    </dsp:sp>
    <dsp:sp modelId="{CEDB938F-28E2-5F4A-B08A-EA9ADEC905D1}">
      <dsp:nvSpPr>
        <dsp:cNvPr id="0" name=""/>
        <dsp:cNvSpPr/>
      </dsp:nvSpPr>
      <dsp:spPr>
        <a:xfrm>
          <a:off x="7540" y="1904716"/>
          <a:ext cx="1973590" cy="1184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Tests Configuration Externalization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[FY ’23 Q4 - ’24 Q1]</a:t>
          </a:r>
        </a:p>
      </dsp:txBody>
      <dsp:txXfrm>
        <a:off x="7540" y="1904716"/>
        <a:ext cx="1973590" cy="1184154"/>
      </dsp:txXfrm>
    </dsp:sp>
    <dsp:sp modelId="{5BA460E9-5B5D-0A45-80DC-C2810723E0CF}">
      <dsp:nvSpPr>
        <dsp:cNvPr id="0" name=""/>
        <dsp:cNvSpPr/>
      </dsp:nvSpPr>
      <dsp:spPr>
        <a:xfrm>
          <a:off x="4406846" y="2451074"/>
          <a:ext cx="4233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332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607161" y="2494524"/>
        <a:ext cx="22696" cy="4539"/>
      </dsp:txXfrm>
    </dsp:sp>
    <dsp:sp modelId="{F743FDCC-1FDE-2746-AB03-E81B1F75EA71}">
      <dsp:nvSpPr>
        <dsp:cNvPr id="0" name=""/>
        <dsp:cNvSpPr/>
      </dsp:nvSpPr>
      <dsp:spPr>
        <a:xfrm>
          <a:off x="2435056" y="1904716"/>
          <a:ext cx="1973590" cy="1184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Intermediate Reporting Implementation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[FY ’24 Q2]</a:t>
          </a:r>
        </a:p>
      </dsp:txBody>
      <dsp:txXfrm>
        <a:off x="2435056" y="1904716"/>
        <a:ext cx="1973590" cy="1184154"/>
      </dsp:txXfrm>
    </dsp:sp>
    <dsp:sp modelId="{BEAA0FBD-29ED-A54D-8924-8C1F174F2A18}">
      <dsp:nvSpPr>
        <dsp:cNvPr id="0" name=""/>
        <dsp:cNvSpPr/>
      </dsp:nvSpPr>
      <dsp:spPr>
        <a:xfrm>
          <a:off x="6834363" y="2451074"/>
          <a:ext cx="4233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332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034677" y="2494524"/>
        <a:ext cx="22696" cy="4539"/>
      </dsp:txXfrm>
    </dsp:sp>
    <dsp:sp modelId="{B88E35A1-6C0B-3C48-8093-B530E2E27F61}">
      <dsp:nvSpPr>
        <dsp:cNvPr id="0" name=""/>
        <dsp:cNvSpPr/>
      </dsp:nvSpPr>
      <dsp:spPr>
        <a:xfrm>
          <a:off x="4862572" y="1904716"/>
          <a:ext cx="1973590" cy="1184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Breaking Tests into Independent Pieces (Installable)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[FY ’24 Q3]</a:t>
          </a:r>
        </a:p>
      </dsp:txBody>
      <dsp:txXfrm>
        <a:off x="4862572" y="1904716"/>
        <a:ext cx="1973590" cy="1184154"/>
      </dsp:txXfrm>
    </dsp:sp>
    <dsp:sp modelId="{90161DC3-2849-EF44-A45C-1E422453E4A3}">
      <dsp:nvSpPr>
        <dsp:cNvPr id="0" name=""/>
        <dsp:cNvSpPr/>
      </dsp:nvSpPr>
      <dsp:spPr>
        <a:xfrm>
          <a:off x="9261879" y="2451074"/>
          <a:ext cx="4233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332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462194" y="2494524"/>
        <a:ext cx="22696" cy="4539"/>
      </dsp:txXfrm>
    </dsp:sp>
    <dsp:sp modelId="{E2E3875F-9BCA-E643-9682-C2134AB9EABB}">
      <dsp:nvSpPr>
        <dsp:cNvPr id="0" name=""/>
        <dsp:cNvSpPr/>
      </dsp:nvSpPr>
      <dsp:spPr>
        <a:xfrm>
          <a:off x="7290089" y="1904716"/>
          <a:ext cx="1973590" cy="1184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Endevor</a:t>
          </a:r>
          <a:r>
            <a:rPr lang="en-GB" sz="1500" kern="1200" dirty="0"/>
            <a:t> Integration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[FY ’24 Q4]</a:t>
          </a:r>
          <a:endParaRPr lang="en-GB" sz="1500" kern="1200" dirty="0"/>
        </a:p>
      </dsp:txBody>
      <dsp:txXfrm>
        <a:off x="7290089" y="1904716"/>
        <a:ext cx="1973590" cy="1184154"/>
      </dsp:txXfrm>
    </dsp:sp>
    <dsp:sp modelId="{26D02AA9-E12E-5F43-8A5C-E6047FFDF46B}">
      <dsp:nvSpPr>
        <dsp:cNvPr id="0" name=""/>
        <dsp:cNvSpPr/>
      </dsp:nvSpPr>
      <dsp:spPr>
        <a:xfrm>
          <a:off x="994335" y="3087071"/>
          <a:ext cx="9710065" cy="423325"/>
        </a:xfrm>
        <a:custGeom>
          <a:avLst/>
          <a:gdLst/>
          <a:ahLst/>
          <a:cxnLst/>
          <a:rect l="0" t="0" r="0" b="0"/>
          <a:pathLst>
            <a:path>
              <a:moveTo>
                <a:pt x="9710065" y="0"/>
              </a:moveTo>
              <a:lnTo>
                <a:pt x="9710065" y="228762"/>
              </a:lnTo>
              <a:lnTo>
                <a:pt x="0" y="228762"/>
              </a:lnTo>
              <a:lnTo>
                <a:pt x="0" y="423325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606351" y="3296464"/>
        <a:ext cx="486033" cy="4539"/>
      </dsp:txXfrm>
    </dsp:sp>
    <dsp:sp modelId="{648ECF51-84B2-BF41-9E52-07CD799015AD}">
      <dsp:nvSpPr>
        <dsp:cNvPr id="0" name=""/>
        <dsp:cNvSpPr/>
      </dsp:nvSpPr>
      <dsp:spPr>
        <a:xfrm>
          <a:off x="9717605" y="1904716"/>
          <a:ext cx="1973590" cy="1184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MSPS Integration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[FY ’25 Q1]</a:t>
          </a:r>
          <a:endParaRPr lang="en-GB" sz="1500" kern="1200" dirty="0"/>
        </a:p>
      </dsp:txBody>
      <dsp:txXfrm>
        <a:off x="9717605" y="1904716"/>
        <a:ext cx="1973590" cy="1184154"/>
      </dsp:txXfrm>
    </dsp:sp>
    <dsp:sp modelId="{A3043AE1-A986-0645-A8AF-AD37DA0BE965}">
      <dsp:nvSpPr>
        <dsp:cNvPr id="0" name=""/>
        <dsp:cNvSpPr/>
      </dsp:nvSpPr>
      <dsp:spPr>
        <a:xfrm>
          <a:off x="1979330" y="4089154"/>
          <a:ext cx="4233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332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179645" y="4132604"/>
        <a:ext cx="22696" cy="4539"/>
      </dsp:txXfrm>
    </dsp:sp>
    <dsp:sp modelId="{28DD49E6-6790-9A4C-91A3-CB125F52F07C}">
      <dsp:nvSpPr>
        <dsp:cNvPr id="0" name=""/>
        <dsp:cNvSpPr/>
      </dsp:nvSpPr>
      <dsp:spPr>
        <a:xfrm>
          <a:off x="7540" y="3542796"/>
          <a:ext cx="1973590" cy="1184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Code Metrix Collector Integration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[FY ’25 Q2]</a:t>
          </a:r>
          <a:endParaRPr lang="en-GB" sz="1500" kern="1200" dirty="0"/>
        </a:p>
      </dsp:txBody>
      <dsp:txXfrm>
        <a:off x="7540" y="3542796"/>
        <a:ext cx="1973590" cy="1184154"/>
      </dsp:txXfrm>
    </dsp:sp>
    <dsp:sp modelId="{E70D8716-99BB-544F-850A-9FA3B876967E}">
      <dsp:nvSpPr>
        <dsp:cNvPr id="0" name=""/>
        <dsp:cNvSpPr/>
      </dsp:nvSpPr>
      <dsp:spPr>
        <a:xfrm>
          <a:off x="4406846" y="4089154"/>
          <a:ext cx="4233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332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607161" y="4132604"/>
        <a:ext cx="22696" cy="4539"/>
      </dsp:txXfrm>
    </dsp:sp>
    <dsp:sp modelId="{1C3F897A-465F-0F4A-9D72-8B21F8A0C6BD}">
      <dsp:nvSpPr>
        <dsp:cNvPr id="0" name=""/>
        <dsp:cNvSpPr/>
      </dsp:nvSpPr>
      <dsp:spPr>
        <a:xfrm>
          <a:off x="2435056" y="3542796"/>
          <a:ext cx="1973590" cy="1184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Creating Dashboards (Reporting)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[FY ’25 Q3]</a:t>
          </a:r>
          <a:endParaRPr lang="en-GB" sz="1500" kern="1200" dirty="0"/>
        </a:p>
      </dsp:txBody>
      <dsp:txXfrm>
        <a:off x="2435056" y="3542796"/>
        <a:ext cx="1973590" cy="1184154"/>
      </dsp:txXfrm>
    </dsp:sp>
    <dsp:sp modelId="{5C3AD158-5C4E-EE4B-A32E-C7D97435B0A2}">
      <dsp:nvSpPr>
        <dsp:cNvPr id="0" name=""/>
        <dsp:cNvSpPr/>
      </dsp:nvSpPr>
      <dsp:spPr>
        <a:xfrm>
          <a:off x="6834363" y="4089154"/>
          <a:ext cx="4233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332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034677" y="4132604"/>
        <a:ext cx="22696" cy="4539"/>
      </dsp:txXfrm>
    </dsp:sp>
    <dsp:sp modelId="{13D06308-7338-3042-BDD9-15DB0F8A2198}">
      <dsp:nvSpPr>
        <dsp:cNvPr id="0" name=""/>
        <dsp:cNvSpPr/>
      </dsp:nvSpPr>
      <dsp:spPr>
        <a:xfrm>
          <a:off x="4862572" y="3542796"/>
          <a:ext cx="1973590" cy="1184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Integration with </a:t>
          </a:r>
          <a:r>
            <a:rPr lang="en-GB" sz="1500" kern="1200" dirty="0" err="1"/>
            <a:t>ZDeveloper</a:t>
          </a:r>
          <a:r>
            <a:rPr lang="en-GB" sz="1500" kern="1200" dirty="0"/>
            <a:t> Portal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[FY ’25 Q4]</a:t>
          </a:r>
          <a:endParaRPr lang="en-GB" sz="1500" kern="1200" dirty="0"/>
        </a:p>
      </dsp:txBody>
      <dsp:txXfrm>
        <a:off x="4862572" y="3542796"/>
        <a:ext cx="1973590" cy="1184154"/>
      </dsp:txXfrm>
    </dsp:sp>
    <dsp:sp modelId="{C8A414C7-AA1A-324E-A262-2CFCAA40D654}">
      <dsp:nvSpPr>
        <dsp:cNvPr id="0" name=""/>
        <dsp:cNvSpPr/>
      </dsp:nvSpPr>
      <dsp:spPr>
        <a:xfrm>
          <a:off x="7290089" y="3542796"/>
          <a:ext cx="1973590" cy="1184154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Future Opportunities and Improvements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[FY ???]</a:t>
          </a:r>
        </a:p>
      </dsp:txBody>
      <dsp:txXfrm>
        <a:off x="7290089" y="3542796"/>
        <a:ext cx="1973590" cy="1184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70860" cy="46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14101" y="1"/>
            <a:ext cx="3070860" cy="46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90282"/>
            <a:ext cx="3070860" cy="46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14101" y="8890282"/>
            <a:ext cx="3070860" cy="46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996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7381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676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1241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7639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9057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9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4" name="Google Shape;3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5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5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38446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0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9" name="Google Shape;5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5573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535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7215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247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:notes"/>
          <p:cNvSpPr txBox="1">
            <a:spLocks noGrp="1"/>
          </p:cNvSpPr>
          <p:nvPr>
            <p:ph type="body" idx="1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050" tIns="47525" rIns="95050" bIns="47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6283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 ">
  <p:cSld name="Title Red 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2"/>
          <p:cNvPicPr preferRelativeResize="0"/>
          <p:nvPr/>
        </p:nvPicPr>
        <p:blipFill rotWithShape="1">
          <a:blip r:embed="rId2">
            <a:alphaModFix/>
          </a:blip>
          <a:srcRect t="-1" b="-1"/>
          <a:stretch/>
        </p:blipFill>
        <p:spPr>
          <a:xfrm>
            <a:off x="0" y="0"/>
            <a:ext cx="12192000" cy="499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2"/>
          <p:cNvSpPr/>
          <p:nvPr/>
        </p:nvSpPr>
        <p:spPr>
          <a:xfrm>
            <a:off x="0" y="5010150"/>
            <a:ext cx="12192000" cy="1847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1"/>
          </p:nvPr>
        </p:nvSpPr>
        <p:spPr>
          <a:xfrm>
            <a:off x="411480" y="4143296"/>
            <a:ext cx="74523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4000"/>
              <a:buNone/>
              <a:defRPr sz="4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2"/>
          </p:nvPr>
        </p:nvSpPr>
        <p:spPr>
          <a:xfrm>
            <a:off x="411480" y="5628417"/>
            <a:ext cx="74523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subTitle" idx="3"/>
          </p:nvPr>
        </p:nvSpPr>
        <p:spPr>
          <a:xfrm>
            <a:off x="411480" y="5199599"/>
            <a:ext cx="745236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12"/>
          <p:cNvSpPr txBox="1"/>
          <p:nvPr/>
        </p:nvSpPr>
        <p:spPr>
          <a:xfrm>
            <a:off x="411480" y="6629400"/>
            <a:ext cx="732091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Copyright © 2021 Broadcom.  All Rights Reserved. The term “Broadcom” refers to Broadcom Inc. and/or its subsidiaries.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3051" y="5557209"/>
            <a:ext cx="2676524" cy="3627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12"/>
          <p:cNvGrpSpPr/>
          <p:nvPr/>
        </p:nvGrpSpPr>
        <p:grpSpPr>
          <a:xfrm>
            <a:off x="0" y="5010150"/>
            <a:ext cx="12192000" cy="0"/>
            <a:chOff x="0" y="5010150"/>
            <a:chExt cx="12192000" cy="0"/>
          </a:xfrm>
        </p:grpSpPr>
        <p:cxnSp>
          <p:nvCxnSpPr>
            <p:cNvPr id="28" name="Google Shape;28;p12"/>
            <p:cNvCxnSpPr/>
            <p:nvPr/>
          </p:nvCxnSpPr>
          <p:spPr>
            <a:xfrm>
              <a:off x="0" y="5010150"/>
              <a:ext cx="12188952" cy="0"/>
            </a:xfrm>
            <a:prstGeom prst="straightConnector1">
              <a:avLst/>
            </a:prstGeom>
            <a:noFill/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12"/>
            <p:cNvCxnSpPr/>
            <p:nvPr/>
          </p:nvCxnSpPr>
          <p:spPr>
            <a:xfrm>
              <a:off x="9622631" y="5010150"/>
              <a:ext cx="2569369" cy="0"/>
            </a:xfrm>
            <a:prstGeom prst="straightConnector1">
              <a:avLst/>
            </a:prstGeom>
            <a:noFill/>
            <a:ln w="76200" cap="flat" cmpd="sng">
              <a:solidFill>
                <a:srgbClr val="70727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413004" y="1371600"/>
            <a:ext cx="11365992" cy="147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–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–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itle">
  <p:cSld name="Custom 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/>
          <p:nvPr/>
        </p:nvSpPr>
        <p:spPr>
          <a:xfrm>
            <a:off x="0" y="5010150"/>
            <a:ext cx="12192000" cy="1847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411480" y="5628417"/>
            <a:ext cx="74523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subTitle" idx="2"/>
          </p:nvPr>
        </p:nvSpPr>
        <p:spPr>
          <a:xfrm>
            <a:off x="411480" y="5199599"/>
            <a:ext cx="745236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4"/>
          <p:cNvSpPr txBox="1"/>
          <p:nvPr/>
        </p:nvSpPr>
        <p:spPr>
          <a:xfrm>
            <a:off x="411480" y="6629400"/>
            <a:ext cx="732091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Copyright © 2021 Broadcom.  All Rights Reserved. The term “Broadcom” refers to Broadcom Inc. and/or its subsidiaries.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63051" y="5557209"/>
            <a:ext cx="2676524" cy="3627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39;p14"/>
          <p:cNvGrpSpPr/>
          <p:nvPr/>
        </p:nvGrpSpPr>
        <p:grpSpPr>
          <a:xfrm>
            <a:off x="0" y="5010150"/>
            <a:ext cx="12192000" cy="0"/>
            <a:chOff x="0" y="5010150"/>
            <a:chExt cx="12192000" cy="0"/>
          </a:xfrm>
        </p:grpSpPr>
        <p:cxnSp>
          <p:nvCxnSpPr>
            <p:cNvPr id="40" name="Google Shape;40;p14"/>
            <p:cNvCxnSpPr/>
            <p:nvPr/>
          </p:nvCxnSpPr>
          <p:spPr>
            <a:xfrm>
              <a:off x="0" y="5010150"/>
              <a:ext cx="12188952" cy="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" name="Google Shape;41;p14"/>
            <p:cNvCxnSpPr/>
            <p:nvPr/>
          </p:nvCxnSpPr>
          <p:spPr>
            <a:xfrm>
              <a:off x="9622631" y="5010150"/>
              <a:ext cx="2569369" cy="0"/>
            </a:xfrm>
            <a:prstGeom prst="straightConnector1">
              <a:avLst/>
            </a:prstGeom>
            <a:noFill/>
            <a:ln w="76200" cap="flat" cmpd="sng">
              <a:solidFill>
                <a:srgbClr val="A6192E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">
  <p:cSld name="Title Whi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5" descr="G:\_55906_Brand_Integration\_PPT_Template\R5_20151208\Images\Title_Red_Gradient_Reversed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992688"/>
            <a:ext cx="12192000" cy="186531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5"/>
          <p:cNvSpPr txBox="1">
            <a:spLocks noGrp="1"/>
          </p:cNvSpPr>
          <p:nvPr>
            <p:ph type="body" idx="1"/>
          </p:nvPr>
        </p:nvSpPr>
        <p:spPr>
          <a:xfrm>
            <a:off x="411480" y="4143296"/>
            <a:ext cx="74523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4000"/>
              <a:buNone/>
              <a:defRPr sz="40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2"/>
          </p:nvPr>
        </p:nvSpPr>
        <p:spPr>
          <a:xfrm>
            <a:off x="411480" y="5628417"/>
            <a:ext cx="74523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>
                <a:solidFill>
                  <a:srgbClr val="D8D8D8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ubTitle" idx="3"/>
          </p:nvPr>
        </p:nvSpPr>
        <p:spPr>
          <a:xfrm>
            <a:off x="411480" y="5199599"/>
            <a:ext cx="745236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5"/>
          <p:cNvSpPr txBox="1"/>
          <p:nvPr/>
        </p:nvSpPr>
        <p:spPr>
          <a:xfrm>
            <a:off x="411480" y="6629400"/>
            <a:ext cx="732091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Copyright © 2021 Broadcom.  All Rights Reserved. The term “Broadcom” refers to Broadcom Inc. and/or its subsidiaries.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5"/>
          <p:cNvSpPr/>
          <p:nvPr/>
        </p:nvSpPr>
        <p:spPr>
          <a:xfrm>
            <a:off x="1" y="0"/>
            <a:ext cx="12191999" cy="5399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15" descr="G:\_55906_Brand_Integration\55998_Logo_Update-Refinement\_Final\01_Red-Black\PNG\Broadcom_Ltd_Logo_Red-Black_no-ta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4400" y="457200"/>
            <a:ext cx="3200400" cy="436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15"/>
          <p:cNvGrpSpPr/>
          <p:nvPr/>
        </p:nvGrpSpPr>
        <p:grpSpPr>
          <a:xfrm>
            <a:off x="0" y="5010150"/>
            <a:ext cx="12192000" cy="0"/>
            <a:chOff x="0" y="5010150"/>
            <a:chExt cx="12192000" cy="0"/>
          </a:xfrm>
        </p:grpSpPr>
        <p:cxnSp>
          <p:nvCxnSpPr>
            <p:cNvPr id="51" name="Google Shape;51;p15"/>
            <p:cNvCxnSpPr/>
            <p:nvPr/>
          </p:nvCxnSpPr>
          <p:spPr>
            <a:xfrm>
              <a:off x="0" y="5010150"/>
              <a:ext cx="12188952" cy="0"/>
            </a:xfrm>
            <a:prstGeom prst="straightConnector1">
              <a:avLst/>
            </a:prstGeom>
            <a:noFill/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" name="Google Shape;52;p15"/>
            <p:cNvCxnSpPr/>
            <p:nvPr/>
          </p:nvCxnSpPr>
          <p:spPr>
            <a:xfrm>
              <a:off x="9083040" y="5010150"/>
              <a:ext cx="3108960" cy="0"/>
            </a:xfrm>
            <a:prstGeom prst="straightConnector1">
              <a:avLst/>
            </a:prstGeom>
            <a:noFill/>
            <a:ln w="76200" cap="flat" cmpd="sng">
              <a:solidFill>
                <a:srgbClr val="70727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Gray">
  <p:cSld name="Title Gra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88949" cy="49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6"/>
          <p:cNvSpPr txBox="1"/>
          <p:nvPr/>
        </p:nvSpPr>
        <p:spPr>
          <a:xfrm>
            <a:off x="411480" y="6629400"/>
            <a:ext cx="732091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Copyright © 2021 Broadcom.  All Rights Reserved. The term “Broadcom” refers to Broadcom Inc. and/or its subsidiaries.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411479" y="5420897"/>
            <a:ext cx="71323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ubTitle" idx="2"/>
          </p:nvPr>
        </p:nvSpPr>
        <p:spPr>
          <a:xfrm>
            <a:off x="411480" y="4992079"/>
            <a:ext cx="713232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3"/>
          </p:nvPr>
        </p:nvSpPr>
        <p:spPr>
          <a:xfrm>
            <a:off x="411480" y="2578608"/>
            <a:ext cx="7132320" cy="18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4000"/>
              <a:buNone/>
              <a:defRPr sz="40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01423" y="4378200"/>
            <a:ext cx="3417878" cy="46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6"/>
          <p:cNvGrpSpPr/>
          <p:nvPr/>
        </p:nvGrpSpPr>
        <p:grpSpPr>
          <a:xfrm>
            <a:off x="0" y="4662176"/>
            <a:ext cx="7653791" cy="0"/>
            <a:chOff x="317625" y="4690751"/>
            <a:chExt cx="7653791" cy="0"/>
          </a:xfrm>
        </p:grpSpPr>
        <p:cxnSp>
          <p:nvCxnSpPr>
            <p:cNvPr id="61" name="Google Shape;61;p16"/>
            <p:cNvCxnSpPr/>
            <p:nvPr/>
          </p:nvCxnSpPr>
          <p:spPr>
            <a:xfrm>
              <a:off x="317625" y="4690751"/>
              <a:ext cx="7653791" cy="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16"/>
            <p:cNvCxnSpPr/>
            <p:nvPr/>
          </p:nvCxnSpPr>
          <p:spPr>
            <a:xfrm>
              <a:off x="5667375" y="4690751"/>
              <a:ext cx="2304041" cy="0"/>
            </a:xfrm>
            <a:prstGeom prst="straightConnector1">
              <a:avLst/>
            </a:prstGeom>
            <a:noFill/>
            <a:ln w="76200" cap="rnd" cmpd="sng">
              <a:solidFill>
                <a:srgbClr val="AB19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7" descr="G:\_55906_Brand_Integration\_PPT_Template\R5_20151208\Images\Title_Red_Gradient_Reversed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424175"/>
            <a:ext cx="12192000" cy="14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/>
          <p:nvPr/>
        </p:nvSpPr>
        <p:spPr>
          <a:xfrm rot="10800000" flipH="1">
            <a:off x="0" y="0"/>
            <a:ext cx="12192000" cy="2198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411480" y="4701279"/>
            <a:ext cx="85953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/>
          <p:nvPr/>
        </p:nvSpPr>
        <p:spPr>
          <a:xfrm>
            <a:off x="411480" y="6629400"/>
            <a:ext cx="732091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Copyright © 2021 Broadcom.  All Rights Reserved. The term “Broadcom” refers to Broadcom Inc. and/or its subsidiaries.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Google Shape;68;p17"/>
          <p:cNvGrpSpPr/>
          <p:nvPr/>
        </p:nvGrpSpPr>
        <p:grpSpPr>
          <a:xfrm>
            <a:off x="-1" y="5424175"/>
            <a:ext cx="12192001" cy="0"/>
            <a:chOff x="-1" y="5905500"/>
            <a:chExt cx="12192001" cy="0"/>
          </a:xfrm>
        </p:grpSpPr>
        <p:cxnSp>
          <p:nvCxnSpPr>
            <p:cNvPr id="69" name="Google Shape;69;p17"/>
            <p:cNvCxnSpPr/>
            <p:nvPr/>
          </p:nvCxnSpPr>
          <p:spPr>
            <a:xfrm>
              <a:off x="-1" y="5905500"/>
              <a:ext cx="12192000" cy="0"/>
            </a:xfrm>
            <a:prstGeom prst="straightConnector1">
              <a:avLst/>
            </a:prstGeom>
            <a:noFill/>
            <a:ln w="825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70;p17"/>
            <p:cNvCxnSpPr/>
            <p:nvPr/>
          </p:nvCxnSpPr>
          <p:spPr>
            <a:xfrm>
              <a:off x="9083040" y="5905500"/>
              <a:ext cx="3108960" cy="0"/>
            </a:xfrm>
            <a:prstGeom prst="straightConnector1">
              <a:avLst/>
            </a:prstGeom>
            <a:noFill/>
            <a:ln w="82550" cap="flat" cmpd="sng">
              <a:solidFill>
                <a:srgbClr val="70727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71" name="Google Shape;71;p17" descr="G:\_55906_Brand_Integration\_55998_Broadcom_Limited_Logo\_Final\04_White\PNG\Broadcom_Ltd_Logo_White_no-ta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4400" y="5923396"/>
            <a:ext cx="3200400" cy="43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Circuitry">
  <p:cSld name="Section Circuitr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88949" cy="49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/>
        </p:nvSpPr>
        <p:spPr>
          <a:xfrm>
            <a:off x="411480" y="6629400"/>
            <a:ext cx="732091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Copyright © 2021 Broadcom.  All Rights Reserved. The term “Broadcom” refers to Broadcom Inc. and/or its subsidiaries.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3125" y="5269924"/>
            <a:ext cx="1990725" cy="26977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>
            <a:off x="411480" y="3408399"/>
            <a:ext cx="8686800" cy="18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4000"/>
              <a:buNone/>
              <a:defRPr sz="40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Subtitle">
  <p:cSld name="Content with Subtitl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413004" y="1600200"/>
            <a:ext cx="11365992" cy="1507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–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–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2"/>
          </p:nvPr>
        </p:nvSpPr>
        <p:spPr>
          <a:xfrm>
            <a:off x="413004" y="1005840"/>
            <a:ext cx="1136599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411480" y="1371600"/>
            <a:ext cx="5577840" cy="147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–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–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title"/>
          </p:nvPr>
        </p:nvSpPr>
        <p:spPr>
          <a:xfrm>
            <a:off x="411480" y="551311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body" idx="2"/>
          </p:nvPr>
        </p:nvSpPr>
        <p:spPr>
          <a:xfrm>
            <a:off x="6199632" y="1371600"/>
            <a:ext cx="5577840" cy="147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–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–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413004" y="551311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413004" y="1371600"/>
            <a:ext cx="11365992" cy="1507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/>
          <p:nvPr/>
        </p:nvSpPr>
        <p:spPr>
          <a:xfrm>
            <a:off x="411480" y="6629400"/>
            <a:ext cx="12503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4D4D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1"/>
          <p:cNvSpPr txBox="1"/>
          <p:nvPr/>
        </p:nvSpPr>
        <p:spPr>
          <a:xfrm>
            <a:off x="832766" y="6629400"/>
            <a:ext cx="732091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Broadcom Proprietary and Confidential.  Copyright © 2021 Broadcom.  All Rights Reserved. The term “Broadcom” refers to Broadcom Inc. and/or its subsidiaries.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1"/>
          <p:cNvSpPr txBox="1"/>
          <p:nvPr/>
        </p:nvSpPr>
        <p:spPr>
          <a:xfrm>
            <a:off x="671014" y="6629400"/>
            <a:ext cx="2725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4D4D4F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1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4000" y="6511510"/>
            <a:ext cx="1511300" cy="2048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11"/>
          <p:cNvGrpSpPr/>
          <p:nvPr/>
        </p:nvGrpSpPr>
        <p:grpSpPr>
          <a:xfrm>
            <a:off x="0" y="0"/>
            <a:ext cx="12192000" cy="137160"/>
            <a:chOff x="0" y="0"/>
            <a:chExt cx="12192000" cy="137160"/>
          </a:xfrm>
        </p:grpSpPr>
        <p:sp>
          <p:nvSpPr>
            <p:cNvPr id="17" name="Google Shape;17;p11"/>
            <p:cNvSpPr/>
            <p:nvPr/>
          </p:nvSpPr>
          <p:spPr>
            <a:xfrm>
              <a:off x="0" y="0"/>
              <a:ext cx="12192000" cy="137160"/>
            </a:xfrm>
            <a:prstGeom prst="rect">
              <a:avLst/>
            </a:prstGeom>
            <a:solidFill>
              <a:srgbClr val="CC092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1"/>
            <p:cNvSpPr/>
            <p:nvPr/>
          </p:nvSpPr>
          <p:spPr>
            <a:xfrm>
              <a:off x="10665070" y="0"/>
              <a:ext cx="1526930" cy="137160"/>
            </a:xfrm>
            <a:prstGeom prst="rect">
              <a:avLst/>
            </a:prstGeom>
            <a:solidFill>
              <a:srgbClr val="AB16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31.png"/><Relationship Id="rId5" Type="http://schemas.openxmlformats.org/officeDocument/2006/relationships/image" Target="../media/image14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17.png"/><Relationship Id="rId5" Type="http://schemas.openxmlformats.org/officeDocument/2006/relationships/image" Target="../media/image30.png"/><Relationship Id="rId10" Type="http://schemas.openxmlformats.org/officeDocument/2006/relationships/image" Target="../media/image33.JPG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7.tiff"/><Relationship Id="rId5" Type="http://schemas.openxmlformats.org/officeDocument/2006/relationships/image" Target="../media/image28.png"/><Relationship Id="rId10" Type="http://schemas.openxmlformats.org/officeDocument/2006/relationships/image" Target="../media/image36.tiff"/><Relationship Id="rId4" Type="http://schemas.openxmlformats.org/officeDocument/2006/relationships/image" Target="../media/image14.png"/><Relationship Id="rId9" Type="http://schemas.openxmlformats.org/officeDocument/2006/relationships/image" Target="../media/image35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sg-confluence.broadcom.net/pages/viewpage.action?pageId=500958833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sg-confluence.broadcom.net/pages/viewpage.action?pageId=500958852" TargetMode="External"/><Relationship Id="rId4" Type="http://schemas.openxmlformats.org/officeDocument/2006/relationships/hyperlink" Target="https://bsg-confluence.broadcom.net/pages/viewpage.action?pageId=500958889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>
            <a:spLocks noGrp="1"/>
          </p:cNvSpPr>
          <p:nvPr>
            <p:ph type="body" idx="1"/>
          </p:nvPr>
        </p:nvSpPr>
        <p:spPr>
          <a:xfrm>
            <a:off x="411479" y="3829364"/>
            <a:ext cx="8957604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/>
              <a:t>Db2 Tools CI/CD – The Way Forward</a:t>
            </a:r>
            <a:endParaRPr dirty="0"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2400" b="0" dirty="0"/>
              <a:t>(FY21 - FY23)</a:t>
            </a:r>
            <a:endParaRPr sz="2400" b="0" dirty="0"/>
          </a:p>
        </p:txBody>
      </p:sp>
      <p:sp>
        <p:nvSpPr>
          <p:cNvPr id="93" name="Google Shape;93;p1"/>
          <p:cNvSpPr txBox="1">
            <a:spLocks noGrp="1"/>
          </p:cNvSpPr>
          <p:nvPr>
            <p:ph type="subTitle" idx="3"/>
          </p:nvPr>
        </p:nvSpPr>
        <p:spPr>
          <a:xfrm>
            <a:off x="411480" y="5199599"/>
            <a:ext cx="7452360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 err="1"/>
              <a:t>Dmitrii</a:t>
            </a:r>
            <a:r>
              <a:rPr lang="en-US" dirty="0"/>
              <a:t> Gusev with Db2 Utilities Team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b="0" dirty="0"/>
              <a:t>(A-Team / Crab People / Kung Fury / </a:t>
            </a:r>
            <a:r>
              <a:rPr lang="en-US" sz="1800" b="0" dirty="0" err="1"/>
              <a:t>ManBearPigs</a:t>
            </a:r>
            <a:r>
              <a:rPr lang="en-US" sz="1800" b="0" dirty="0"/>
              <a:t>)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b="0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0" dirty="0"/>
              <a:t>05.12.2022 WIP</a:t>
            </a:r>
            <a:endParaRPr b="0" dirty="0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dirty="0"/>
              <a:t>Db Tools CI/CD. The Initial State</a:t>
            </a:r>
            <a:endParaRPr dirty="0"/>
          </a:p>
        </p:txBody>
      </p:sp>
      <p:sp>
        <p:nvSpPr>
          <p:cNvPr id="118" name="Google Shape;118;p4"/>
          <p:cNvSpPr txBox="1"/>
          <p:nvPr/>
        </p:nvSpPr>
        <p:spPr>
          <a:xfrm>
            <a:off x="360000" y="720000"/>
            <a:ext cx="1136599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Overall Schema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789322" y="3386326"/>
            <a:ext cx="2996036" cy="2301055"/>
          </a:xfrm>
          <a:prstGeom prst="roundRect">
            <a:avLst>
              <a:gd name="adj" fmla="val 714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4"/>
          <p:cNvGrpSpPr/>
          <p:nvPr/>
        </p:nvGrpSpPr>
        <p:grpSpPr>
          <a:xfrm>
            <a:off x="9558156" y="4053016"/>
            <a:ext cx="914708" cy="701931"/>
            <a:chOff x="8171947" y="1485967"/>
            <a:chExt cx="914708" cy="701931"/>
          </a:xfrm>
        </p:grpSpPr>
        <p:pic>
          <p:nvPicPr>
            <p:cNvPr id="121" name="Google Shape;121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7302" y="1485967"/>
              <a:ext cx="503999" cy="50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4"/>
            <p:cNvSpPr txBox="1"/>
            <p:nvPr/>
          </p:nvSpPr>
          <p:spPr>
            <a:xfrm>
              <a:off x="8171947" y="2049399"/>
              <a:ext cx="914708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Management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4"/>
          <p:cNvGrpSpPr/>
          <p:nvPr/>
        </p:nvGrpSpPr>
        <p:grpSpPr>
          <a:xfrm>
            <a:off x="5024671" y="3771159"/>
            <a:ext cx="787593" cy="642499"/>
            <a:chOff x="4066014" y="4297909"/>
            <a:chExt cx="787593" cy="642499"/>
          </a:xfrm>
        </p:grpSpPr>
        <p:pic>
          <p:nvPicPr>
            <p:cNvPr id="124" name="Google Shape;124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11770" y="4297909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4"/>
            <p:cNvSpPr txBox="1"/>
            <p:nvPr/>
          </p:nvSpPr>
          <p:spPr>
            <a:xfrm>
              <a:off x="4066014" y="4801909"/>
              <a:ext cx="787593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MSPS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7547638" y="2963395"/>
            <a:ext cx="663453" cy="642499"/>
            <a:chOff x="8297574" y="4874461"/>
            <a:chExt cx="663453" cy="642499"/>
          </a:xfrm>
        </p:grpSpPr>
        <p:pic>
          <p:nvPicPr>
            <p:cNvPr id="127" name="Google Shape;127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377302" y="4874461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4"/>
            <p:cNvSpPr txBox="1"/>
            <p:nvPr/>
          </p:nvSpPr>
          <p:spPr>
            <a:xfrm>
              <a:off x="8297574" y="5378461"/>
              <a:ext cx="663453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GitHub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" name="Google Shape;129;p4"/>
          <p:cNvGrpSpPr/>
          <p:nvPr/>
        </p:nvGrpSpPr>
        <p:grpSpPr>
          <a:xfrm>
            <a:off x="6822294" y="1702835"/>
            <a:ext cx="748322" cy="661714"/>
            <a:chOff x="8255140" y="3952772"/>
            <a:chExt cx="748322" cy="661714"/>
          </a:xfrm>
        </p:grpSpPr>
        <p:pic>
          <p:nvPicPr>
            <p:cNvPr id="130" name="Google Shape;130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377302" y="3952772"/>
              <a:ext cx="503999" cy="50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4"/>
            <p:cNvSpPr txBox="1"/>
            <p:nvPr/>
          </p:nvSpPr>
          <p:spPr>
            <a:xfrm>
              <a:off x="8255140" y="4475987"/>
              <a:ext cx="748322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Jenkins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4"/>
          <p:cNvGrpSpPr/>
          <p:nvPr/>
        </p:nvGrpSpPr>
        <p:grpSpPr>
          <a:xfrm>
            <a:off x="6849160" y="4149109"/>
            <a:ext cx="914708" cy="696346"/>
            <a:chOff x="8178061" y="1485967"/>
            <a:chExt cx="914708" cy="659770"/>
          </a:xfrm>
        </p:grpSpPr>
        <p:pic>
          <p:nvPicPr>
            <p:cNvPr id="133" name="Google Shape;133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7302" y="1485967"/>
              <a:ext cx="503999" cy="50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4"/>
            <p:cNvSpPr txBox="1"/>
            <p:nvPr/>
          </p:nvSpPr>
          <p:spPr>
            <a:xfrm>
              <a:off x="8178061" y="2007238"/>
              <a:ext cx="914708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Engineering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5515878" y="5081001"/>
            <a:ext cx="787593" cy="655701"/>
            <a:chOff x="4093321" y="5156328"/>
            <a:chExt cx="787593" cy="655701"/>
          </a:xfrm>
        </p:grpSpPr>
        <p:pic>
          <p:nvPicPr>
            <p:cNvPr id="136" name="Google Shape;136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26500" y="5156328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4"/>
            <p:cNvSpPr txBox="1"/>
            <p:nvPr/>
          </p:nvSpPr>
          <p:spPr>
            <a:xfrm>
              <a:off x="4093321" y="5673530"/>
              <a:ext cx="787593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Endevor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" name="Google Shape;138;p4"/>
          <p:cNvGrpSpPr/>
          <p:nvPr/>
        </p:nvGrpSpPr>
        <p:grpSpPr>
          <a:xfrm>
            <a:off x="636922" y="2142497"/>
            <a:ext cx="5814353" cy="3894111"/>
            <a:chOff x="413004" y="1965372"/>
            <a:chExt cx="5567607" cy="3851622"/>
          </a:xfrm>
        </p:grpSpPr>
        <p:sp>
          <p:nvSpPr>
            <p:cNvPr id="139" name="Google Shape;139;p4"/>
            <p:cNvSpPr/>
            <p:nvPr/>
          </p:nvSpPr>
          <p:spPr>
            <a:xfrm>
              <a:off x="413004" y="1965372"/>
              <a:ext cx="5566462" cy="3851622"/>
            </a:xfrm>
            <a:prstGeom prst="roundRect">
              <a:avLst>
                <a:gd name="adj" fmla="val 714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"/>
            <p:cNvSpPr txBox="1"/>
            <p:nvPr/>
          </p:nvSpPr>
          <p:spPr>
            <a:xfrm>
              <a:off x="4907907" y="2089404"/>
              <a:ext cx="1072704" cy="166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Mainframe</a:t>
              </a:r>
              <a:endPara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41;p4"/>
          <p:cNvGrpSpPr/>
          <p:nvPr/>
        </p:nvGrpSpPr>
        <p:grpSpPr>
          <a:xfrm>
            <a:off x="4189304" y="5033287"/>
            <a:ext cx="838857" cy="887720"/>
            <a:chOff x="3986777" y="4818176"/>
            <a:chExt cx="838857" cy="887720"/>
          </a:xfrm>
        </p:grpSpPr>
        <p:pic>
          <p:nvPicPr>
            <p:cNvPr id="142" name="Google Shape;142;p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300490" y="5013704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106065" y="4905454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986777" y="481817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465634" y="512053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4"/>
            <p:cNvSpPr txBox="1"/>
            <p:nvPr/>
          </p:nvSpPr>
          <p:spPr>
            <a:xfrm>
              <a:off x="4003060" y="5567397"/>
              <a:ext cx="787593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Sandboxes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4"/>
          <p:cNvGrpSpPr/>
          <p:nvPr/>
        </p:nvGrpSpPr>
        <p:grpSpPr>
          <a:xfrm>
            <a:off x="1494826" y="2470287"/>
            <a:ext cx="2290532" cy="738210"/>
            <a:chOff x="956576" y="2241230"/>
            <a:chExt cx="2290532" cy="738210"/>
          </a:xfrm>
        </p:grpSpPr>
        <p:grpSp>
          <p:nvGrpSpPr>
            <p:cNvPr id="148" name="Google Shape;148;p4"/>
            <p:cNvGrpSpPr/>
            <p:nvPr/>
          </p:nvGrpSpPr>
          <p:grpSpPr>
            <a:xfrm>
              <a:off x="1167709" y="2333248"/>
              <a:ext cx="1966175" cy="600381"/>
              <a:chOff x="1167709" y="2333248"/>
              <a:chExt cx="1966175" cy="600381"/>
            </a:xfrm>
          </p:grpSpPr>
          <p:pic>
            <p:nvPicPr>
              <p:cNvPr id="149" name="Google Shape;149;p4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773884" y="2333248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4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627304" y="2447493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4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509250" y="2573629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" name="Google Shape;152;p4"/>
              <p:cNvSpPr txBox="1"/>
              <p:nvPr/>
            </p:nvSpPr>
            <p:spPr>
              <a:xfrm>
                <a:off x="1167709" y="2433526"/>
                <a:ext cx="1274401" cy="38164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50800" dir="5400000" algn="ctr" rotWithShape="0">
                  <a:schemeClr val="lt1"/>
                </a:outerShdw>
              </a:effectLst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LPARs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[set of shared LPArs]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3" name="Google Shape;153;p4"/>
            <p:cNvSpPr/>
            <p:nvPr/>
          </p:nvSpPr>
          <p:spPr>
            <a:xfrm>
              <a:off x="956576" y="2241230"/>
              <a:ext cx="2290532" cy="738210"/>
            </a:xfrm>
            <a:prstGeom prst="roundRect">
              <a:avLst>
                <a:gd name="adj" fmla="val 714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4"/>
          <p:cNvSpPr txBox="1"/>
          <p:nvPr/>
        </p:nvSpPr>
        <p:spPr>
          <a:xfrm rot="-5400000">
            <a:off x="625047" y="4493878"/>
            <a:ext cx="708530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DASD</a:t>
            </a:r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p4"/>
          <p:cNvGrpSpPr/>
          <p:nvPr/>
        </p:nvGrpSpPr>
        <p:grpSpPr>
          <a:xfrm>
            <a:off x="1442965" y="3854193"/>
            <a:ext cx="2145339" cy="267100"/>
            <a:chOff x="965689" y="3513499"/>
            <a:chExt cx="2145339" cy="267100"/>
          </a:xfrm>
        </p:grpSpPr>
        <p:pic>
          <p:nvPicPr>
            <p:cNvPr id="156" name="Google Shape;156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836707" y="3529953"/>
              <a:ext cx="216000" cy="21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4"/>
            <p:cNvSpPr txBox="1"/>
            <p:nvPr/>
          </p:nvSpPr>
          <p:spPr>
            <a:xfrm>
              <a:off x="1040875" y="3571853"/>
              <a:ext cx="1698431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AAA.BBB.DB2TOOLS.DEV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965689" y="3513499"/>
              <a:ext cx="2145339" cy="267100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703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4"/>
          <p:cNvGrpSpPr/>
          <p:nvPr/>
        </p:nvGrpSpPr>
        <p:grpSpPr>
          <a:xfrm>
            <a:off x="1446495" y="3504059"/>
            <a:ext cx="2145339" cy="267100"/>
            <a:chOff x="965689" y="3513499"/>
            <a:chExt cx="2145339" cy="267100"/>
          </a:xfrm>
        </p:grpSpPr>
        <p:pic>
          <p:nvPicPr>
            <p:cNvPr id="160" name="Google Shape;160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836707" y="3529953"/>
              <a:ext cx="216000" cy="21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4"/>
            <p:cNvSpPr txBox="1"/>
            <p:nvPr/>
          </p:nvSpPr>
          <p:spPr>
            <a:xfrm>
              <a:off x="1040875" y="3571853"/>
              <a:ext cx="1698431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AAA.BBB.DB2TOOLS.TEST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965689" y="3513499"/>
              <a:ext cx="2145339" cy="267100"/>
            </a:xfrm>
            <a:prstGeom prst="roundRect">
              <a:avLst>
                <a:gd name="adj" fmla="val 7140"/>
              </a:avLst>
            </a:prstGeom>
            <a:solidFill>
              <a:srgbClr val="43D3FF">
                <a:alpha val="14901"/>
              </a:srgbClr>
            </a:solidFill>
            <a:ln w="12700" cap="flat" cmpd="sng">
              <a:solidFill>
                <a:srgbClr val="703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1443118" y="4153811"/>
            <a:ext cx="2145339" cy="267100"/>
            <a:chOff x="965689" y="3513499"/>
            <a:chExt cx="2145339" cy="267100"/>
          </a:xfrm>
        </p:grpSpPr>
        <p:pic>
          <p:nvPicPr>
            <p:cNvPr id="164" name="Google Shape;164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836707" y="3529953"/>
              <a:ext cx="216000" cy="21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4"/>
            <p:cNvSpPr txBox="1"/>
            <p:nvPr/>
          </p:nvSpPr>
          <p:spPr>
            <a:xfrm>
              <a:off x="1040875" y="3571853"/>
              <a:ext cx="1698431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AAA.BBB.DB2TOOLS.QA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965689" y="3513499"/>
              <a:ext cx="2145339" cy="267100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703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167;p4"/>
          <p:cNvGrpSpPr/>
          <p:nvPr/>
        </p:nvGrpSpPr>
        <p:grpSpPr>
          <a:xfrm>
            <a:off x="1440147" y="4449374"/>
            <a:ext cx="2145339" cy="267100"/>
            <a:chOff x="965689" y="3513499"/>
            <a:chExt cx="2145339" cy="267100"/>
          </a:xfrm>
        </p:grpSpPr>
        <p:pic>
          <p:nvPicPr>
            <p:cNvPr id="168" name="Google Shape;168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836707" y="3529953"/>
              <a:ext cx="216000" cy="21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4"/>
            <p:cNvSpPr txBox="1"/>
            <p:nvPr/>
          </p:nvSpPr>
          <p:spPr>
            <a:xfrm>
              <a:off x="1040875" y="3571853"/>
              <a:ext cx="1698431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AAA.BBB.DB2TOOLS.PRD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965689" y="3513499"/>
              <a:ext cx="2145339" cy="267100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703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4"/>
          <p:cNvSpPr/>
          <p:nvPr/>
        </p:nvSpPr>
        <p:spPr>
          <a:xfrm>
            <a:off x="1364121" y="3436323"/>
            <a:ext cx="2299854" cy="1356299"/>
          </a:xfrm>
          <a:prstGeom prst="roundRect">
            <a:avLst>
              <a:gd name="adj" fmla="val 7140"/>
            </a:avLst>
          </a:prstGeom>
          <a:noFill/>
          <a:ln w="12700" cap="flat" cmpd="sng">
            <a:solidFill>
              <a:srgbClr val="00729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4"/>
          <p:cNvGrpSpPr/>
          <p:nvPr/>
        </p:nvGrpSpPr>
        <p:grpSpPr>
          <a:xfrm>
            <a:off x="1426127" y="4883505"/>
            <a:ext cx="2145339" cy="267100"/>
            <a:chOff x="965689" y="3513499"/>
            <a:chExt cx="2145339" cy="267100"/>
          </a:xfrm>
        </p:grpSpPr>
        <p:pic>
          <p:nvPicPr>
            <p:cNvPr id="173" name="Google Shape;173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836707" y="3529953"/>
              <a:ext cx="216000" cy="21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4"/>
            <p:cNvSpPr txBox="1"/>
            <p:nvPr/>
          </p:nvSpPr>
          <p:spPr>
            <a:xfrm>
              <a:off x="1040875" y="3571853"/>
              <a:ext cx="1698431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System DS: z/OS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965689" y="3513499"/>
              <a:ext cx="2145339" cy="267100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" name="Google Shape;176;p4"/>
          <p:cNvGrpSpPr/>
          <p:nvPr/>
        </p:nvGrpSpPr>
        <p:grpSpPr>
          <a:xfrm>
            <a:off x="1426126" y="5218250"/>
            <a:ext cx="2145339" cy="267100"/>
            <a:chOff x="965689" y="3513499"/>
            <a:chExt cx="2145339" cy="267100"/>
          </a:xfrm>
        </p:grpSpPr>
        <p:pic>
          <p:nvPicPr>
            <p:cNvPr id="177" name="Google Shape;177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836707" y="3529953"/>
              <a:ext cx="216000" cy="21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4"/>
            <p:cNvSpPr txBox="1"/>
            <p:nvPr/>
          </p:nvSpPr>
          <p:spPr>
            <a:xfrm>
              <a:off x="1040875" y="3571853"/>
              <a:ext cx="1698431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System DS: Db2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965689" y="3513499"/>
              <a:ext cx="2145339" cy="267100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0" name="Google Shape;180;p4"/>
          <p:cNvCxnSpPr>
            <a:stCxn id="133" idx="1"/>
            <a:endCxn id="136" idx="3"/>
          </p:cNvCxnSpPr>
          <p:nvPr/>
        </p:nvCxnSpPr>
        <p:spPr>
          <a:xfrm flipH="1">
            <a:off x="6153201" y="4415079"/>
            <a:ext cx="895200" cy="918000"/>
          </a:xfrm>
          <a:prstGeom prst="bentConnector3">
            <a:avLst>
              <a:gd name="adj1" fmla="val 39368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1" name="Google Shape;181;p4"/>
          <p:cNvCxnSpPr>
            <a:stCxn id="136" idx="1"/>
            <a:endCxn id="142" idx="0"/>
          </p:cNvCxnSpPr>
          <p:nvPr/>
        </p:nvCxnSpPr>
        <p:spPr>
          <a:xfrm rot="10800000">
            <a:off x="4683057" y="5228901"/>
            <a:ext cx="966000" cy="104100"/>
          </a:xfrm>
          <a:prstGeom prst="curvedConnector4">
            <a:avLst>
              <a:gd name="adj1" fmla="val 40686"/>
              <a:gd name="adj2" fmla="val 319679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82" name="Google Shape;182;p4"/>
          <p:cNvGrpSpPr/>
          <p:nvPr/>
        </p:nvGrpSpPr>
        <p:grpSpPr>
          <a:xfrm>
            <a:off x="4369304" y="4413787"/>
            <a:ext cx="1537731" cy="619629"/>
            <a:chOff x="3364006" y="4413658"/>
            <a:chExt cx="1537731" cy="619629"/>
          </a:xfrm>
        </p:grpSpPr>
        <p:sp>
          <p:nvSpPr>
            <p:cNvPr id="183" name="Google Shape;183;p4"/>
            <p:cNvSpPr txBox="1"/>
            <p:nvPr/>
          </p:nvSpPr>
          <p:spPr>
            <a:xfrm>
              <a:off x="4448156" y="4788216"/>
              <a:ext cx="453581" cy="1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1" i="0" u="none" strike="noStrike" cap="non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PKG</a:t>
              </a:r>
              <a:endParaRPr sz="10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4" name="Google Shape;184;p4"/>
            <p:cNvCxnSpPr>
              <a:stCxn id="144" idx="0"/>
              <a:endCxn id="125" idx="2"/>
            </p:cNvCxnSpPr>
            <p:nvPr/>
          </p:nvCxnSpPr>
          <p:spPr>
            <a:xfrm rot="5400000" flipH="1" flipV="1">
              <a:off x="3578773" y="4198891"/>
              <a:ext cx="619629" cy="1049164"/>
            </a:xfrm>
            <a:prstGeom prst="curvedConnector3">
              <a:avLst>
                <a:gd name="adj1" fmla="val 50000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85" name="Google Shape;185;p4"/>
          <p:cNvSpPr txBox="1"/>
          <p:nvPr/>
        </p:nvSpPr>
        <p:spPr>
          <a:xfrm>
            <a:off x="4098957" y="4325579"/>
            <a:ext cx="453581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PTF</a:t>
            </a:r>
            <a:endParaRPr sz="1000" b="1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"/>
          <p:cNvSpPr txBox="1"/>
          <p:nvPr/>
        </p:nvSpPr>
        <p:spPr>
          <a:xfrm>
            <a:off x="5382975" y="2858831"/>
            <a:ext cx="453581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JCL</a:t>
            </a:r>
            <a:endParaRPr sz="1000" b="1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"/>
          <p:cNvSpPr txBox="1"/>
          <p:nvPr/>
        </p:nvSpPr>
        <p:spPr>
          <a:xfrm>
            <a:off x="4022419" y="3894651"/>
            <a:ext cx="453581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APAR</a:t>
            </a:r>
            <a:endParaRPr sz="1000" b="1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4"/>
          <p:cNvCxnSpPr>
            <a:stCxn id="124" idx="1"/>
            <a:endCxn id="166" idx="3"/>
          </p:cNvCxnSpPr>
          <p:nvPr/>
        </p:nvCxnSpPr>
        <p:spPr>
          <a:xfrm flipH="1">
            <a:off x="3588527" y="4023159"/>
            <a:ext cx="1581900" cy="264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" name="Google Shape;189;p4"/>
          <p:cNvCxnSpPr>
            <a:stCxn id="124" idx="1"/>
            <a:endCxn id="170" idx="3"/>
          </p:cNvCxnSpPr>
          <p:nvPr/>
        </p:nvCxnSpPr>
        <p:spPr>
          <a:xfrm flipH="1">
            <a:off x="3585527" y="4023159"/>
            <a:ext cx="1584900" cy="559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0" name="Google Shape;190;p4"/>
          <p:cNvCxnSpPr>
            <a:stCxn id="124" idx="1"/>
            <a:endCxn id="158" idx="3"/>
          </p:cNvCxnSpPr>
          <p:nvPr/>
        </p:nvCxnSpPr>
        <p:spPr>
          <a:xfrm rot="10800000">
            <a:off x="3588227" y="3987759"/>
            <a:ext cx="1582200" cy="354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1" name="Google Shape;191;p4"/>
          <p:cNvCxnSpPr>
            <a:stCxn id="158" idx="1"/>
            <a:endCxn id="162" idx="1"/>
          </p:cNvCxnSpPr>
          <p:nvPr/>
        </p:nvCxnSpPr>
        <p:spPr>
          <a:xfrm rot="10800000" flipH="1">
            <a:off x="1442965" y="3637643"/>
            <a:ext cx="3600" cy="350100"/>
          </a:xfrm>
          <a:prstGeom prst="curvedConnector3">
            <a:avLst>
              <a:gd name="adj1" fmla="val -63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2" name="Google Shape;192;p4"/>
          <p:cNvSpPr txBox="1"/>
          <p:nvPr/>
        </p:nvSpPr>
        <p:spPr>
          <a:xfrm>
            <a:off x="935538" y="3784217"/>
            <a:ext cx="453581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APAR</a:t>
            </a:r>
            <a:endParaRPr sz="1000" b="1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4"/>
          <p:cNvCxnSpPr>
            <a:stCxn id="133" idx="1"/>
            <a:endCxn id="153" idx="3"/>
          </p:cNvCxnSpPr>
          <p:nvPr/>
        </p:nvCxnSpPr>
        <p:spPr>
          <a:xfrm rot="10800000">
            <a:off x="3785301" y="2839479"/>
            <a:ext cx="3263100" cy="1575600"/>
          </a:xfrm>
          <a:prstGeom prst="bentConnector3">
            <a:avLst>
              <a:gd name="adj1" fmla="val 10885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4" name="Google Shape;194;p4"/>
          <p:cNvCxnSpPr>
            <a:stCxn id="130" idx="1"/>
            <a:endCxn id="153" idx="0"/>
          </p:cNvCxnSpPr>
          <p:nvPr/>
        </p:nvCxnSpPr>
        <p:spPr>
          <a:xfrm flipH="1">
            <a:off x="2640056" y="1954835"/>
            <a:ext cx="4304400" cy="5154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5" name="Google Shape;195;p4"/>
          <p:cNvSpPr txBox="1"/>
          <p:nvPr/>
        </p:nvSpPr>
        <p:spPr>
          <a:xfrm>
            <a:off x="4151165" y="1836609"/>
            <a:ext cx="453581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JCL</a:t>
            </a:r>
            <a:endParaRPr sz="1000" b="1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4"/>
          <p:cNvCxnSpPr>
            <a:stCxn id="130" idx="3"/>
            <a:endCxn id="197" idx="0"/>
          </p:cNvCxnSpPr>
          <p:nvPr/>
        </p:nvCxnSpPr>
        <p:spPr>
          <a:xfrm>
            <a:off x="7448455" y="1954835"/>
            <a:ext cx="1250700" cy="786900"/>
          </a:xfrm>
          <a:prstGeom prst="bentConnector2">
            <a:avLst/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8" name="Google Shape;198;p4"/>
          <p:cNvCxnSpPr>
            <a:stCxn id="197" idx="2"/>
            <a:endCxn id="134" idx="2"/>
          </p:cNvCxnSpPr>
          <p:nvPr/>
        </p:nvCxnSpPr>
        <p:spPr>
          <a:xfrm rot="5400000" flipH="1">
            <a:off x="7632822" y="4519332"/>
            <a:ext cx="740100" cy="1392600"/>
          </a:xfrm>
          <a:prstGeom prst="bentConnector3">
            <a:avLst>
              <a:gd name="adj1" fmla="val -30887"/>
            </a:avLst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99" name="Google Shape;199;p4"/>
          <p:cNvGrpSpPr/>
          <p:nvPr/>
        </p:nvGrpSpPr>
        <p:grpSpPr>
          <a:xfrm>
            <a:off x="8241668" y="2741803"/>
            <a:ext cx="928545" cy="2843879"/>
            <a:chOff x="7192204" y="2024679"/>
            <a:chExt cx="928545" cy="2843879"/>
          </a:xfrm>
        </p:grpSpPr>
        <p:grpSp>
          <p:nvGrpSpPr>
            <p:cNvPr id="200" name="Google Shape;200;p4"/>
            <p:cNvGrpSpPr/>
            <p:nvPr/>
          </p:nvGrpSpPr>
          <p:grpSpPr>
            <a:xfrm>
              <a:off x="7369406" y="4193521"/>
              <a:ext cx="548495" cy="566502"/>
              <a:chOff x="9443203" y="3516716"/>
              <a:chExt cx="548495" cy="566502"/>
            </a:xfrm>
          </p:grpSpPr>
          <p:pic>
            <p:nvPicPr>
              <p:cNvPr id="201" name="Google Shape;201;p4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9537451" y="3516716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2" name="Google Shape;202;p4"/>
              <p:cNvSpPr txBox="1"/>
              <p:nvPr/>
            </p:nvSpPr>
            <p:spPr>
              <a:xfrm>
                <a:off x="9443203" y="3958568"/>
                <a:ext cx="548495" cy="124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Slack</a:t>
                </a:r>
                <a:endParaRPr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4"/>
            <p:cNvGrpSpPr/>
            <p:nvPr/>
          </p:nvGrpSpPr>
          <p:grpSpPr>
            <a:xfrm>
              <a:off x="7356407" y="3593636"/>
              <a:ext cx="574495" cy="502749"/>
              <a:chOff x="9366778" y="2582915"/>
              <a:chExt cx="574495" cy="502749"/>
            </a:xfrm>
          </p:grpSpPr>
          <p:pic>
            <p:nvPicPr>
              <p:cNvPr id="204" name="Google Shape;204;p4" descr="Email with solid fill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9474026" y="2582915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5" name="Google Shape;205;p4"/>
              <p:cNvSpPr txBox="1"/>
              <p:nvPr/>
            </p:nvSpPr>
            <p:spPr>
              <a:xfrm>
                <a:off x="9366778" y="2961014"/>
                <a:ext cx="574495" cy="124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Email</a:t>
                </a:r>
                <a:endParaRPr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" name="Google Shape;206;p4"/>
            <p:cNvGrpSpPr/>
            <p:nvPr/>
          </p:nvGrpSpPr>
          <p:grpSpPr>
            <a:xfrm>
              <a:off x="7192204" y="2859998"/>
              <a:ext cx="914708" cy="629369"/>
              <a:chOff x="7002259" y="2609942"/>
              <a:chExt cx="914708" cy="629369"/>
            </a:xfrm>
          </p:grpSpPr>
          <p:pic>
            <p:nvPicPr>
              <p:cNvPr id="207" name="Google Shape;207;p4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7279613" y="2609942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8" name="Google Shape;208;p4"/>
              <p:cNvSpPr txBox="1"/>
              <p:nvPr/>
            </p:nvSpPr>
            <p:spPr>
              <a:xfrm>
                <a:off x="7002259" y="2969942"/>
                <a:ext cx="914708" cy="269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Monitor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4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[statistic]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9" name="Google Shape;209;p4"/>
            <p:cNvGrpSpPr/>
            <p:nvPr/>
          </p:nvGrpSpPr>
          <p:grpSpPr>
            <a:xfrm>
              <a:off x="7206041" y="2088379"/>
              <a:ext cx="914708" cy="673793"/>
              <a:chOff x="7258383" y="2336965"/>
              <a:chExt cx="914708" cy="673793"/>
            </a:xfrm>
          </p:grpSpPr>
          <p:pic>
            <p:nvPicPr>
              <p:cNvPr id="210" name="Google Shape;210;p4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535737" y="2336965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1" name="Google Shape;211;p4"/>
              <p:cNvSpPr txBox="1"/>
              <p:nvPr/>
            </p:nvSpPr>
            <p:spPr>
              <a:xfrm>
                <a:off x="7258383" y="2741389"/>
                <a:ext cx="914708" cy="269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Monitor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4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[real-time]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7" name="Google Shape;197;p4"/>
            <p:cNvSpPr/>
            <p:nvPr/>
          </p:nvSpPr>
          <p:spPr>
            <a:xfrm>
              <a:off x="7333683" y="2024679"/>
              <a:ext cx="632050" cy="2843879"/>
            </a:xfrm>
            <a:prstGeom prst="roundRect">
              <a:avLst>
                <a:gd name="adj" fmla="val 7140"/>
              </a:avLst>
            </a:prstGeom>
            <a:noFill/>
            <a:ln w="254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2" name="Google Shape;212;p4"/>
          <p:cNvCxnSpPr>
            <a:stCxn id="197" idx="2"/>
            <a:endCxn id="122" idx="2"/>
          </p:cNvCxnSpPr>
          <p:nvPr/>
        </p:nvCxnSpPr>
        <p:spPr>
          <a:xfrm rot="-5400000">
            <a:off x="8942022" y="4512132"/>
            <a:ext cx="830700" cy="1316400"/>
          </a:xfrm>
          <a:prstGeom prst="bentConnector3">
            <a:avLst>
              <a:gd name="adj1" fmla="val -27519"/>
            </a:avLst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3" name="Google Shape;213;p4"/>
          <p:cNvCxnSpPr>
            <a:stCxn id="127" idx="0"/>
            <a:endCxn id="131" idx="2"/>
          </p:cNvCxnSpPr>
          <p:nvPr/>
        </p:nvCxnSpPr>
        <p:spPr>
          <a:xfrm rot="5400000" flipH="1">
            <a:off x="7238566" y="2322595"/>
            <a:ext cx="598800" cy="682800"/>
          </a:xfrm>
          <a:prstGeom prst="bentConnector3">
            <a:avLst>
              <a:gd name="adj1" fmla="val 50004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4" name="Google Shape;214;p4"/>
          <p:cNvSpPr txBox="1"/>
          <p:nvPr/>
        </p:nvSpPr>
        <p:spPr>
          <a:xfrm>
            <a:off x="3679950" y="4136725"/>
            <a:ext cx="453581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PTF</a:t>
            </a:r>
            <a:endParaRPr sz="1000" b="1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4313193" y="2238588"/>
            <a:ext cx="279400" cy="276295"/>
          </a:xfrm>
          <a:prstGeom prst="ellipse">
            <a:avLst/>
          </a:prstGeom>
          <a:noFill/>
          <a:ln w="254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4"/>
          <p:cNvCxnSpPr>
            <a:stCxn id="215" idx="3"/>
            <a:endCxn id="149" idx="3"/>
          </p:cNvCxnSpPr>
          <p:nvPr/>
        </p:nvCxnSpPr>
        <p:spPr>
          <a:xfrm flipH="1">
            <a:off x="3672210" y="2474421"/>
            <a:ext cx="681900" cy="2679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7" name="Google Shape;217;p4"/>
          <p:cNvSpPr/>
          <p:nvPr/>
        </p:nvSpPr>
        <p:spPr>
          <a:xfrm>
            <a:off x="4312485" y="3146498"/>
            <a:ext cx="279400" cy="276295"/>
          </a:xfrm>
          <a:prstGeom prst="ellipse">
            <a:avLst/>
          </a:prstGeom>
          <a:noFill/>
          <a:ln w="254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p4"/>
          <p:cNvCxnSpPr>
            <a:stCxn id="217" idx="3"/>
            <a:endCxn id="162" idx="3"/>
          </p:cNvCxnSpPr>
          <p:nvPr/>
        </p:nvCxnSpPr>
        <p:spPr>
          <a:xfrm flipH="1">
            <a:off x="3591702" y="3382331"/>
            <a:ext cx="761700" cy="2553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9" name="Google Shape;219;p4"/>
          <p:cNvSpPr/>
          <p:nvPr/>
        </p:nvSpPr>
        <p:spPr>
          <a:xfrm>
            <a:off x="889697" y="4883780"/>
            <a:ext cx="279400" cy="276295"/>
          </a:xfrm>
          <a:prstGeom prst="ellipse">
            <a:avLst/>
          </a:prstGeom>
          <a:noFill/>
          <a:ln w="254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4"/>
          <p:cNvCxnSpPr>
            <a:stCxn id="219" idx="6"/>
            <a:endCxn id="175" idx="1"/>
          </p:cNvCxnSpPr>
          <p:nvPr/>
        </p:nvCxnSpPr>
        <p:spPr>
          <a:xfrm rot="10800000" flipH="1">
            <a:off x="1169097" y="5017128"/>
            <a:ext cx="257100" cy="48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1" name="Google Shape;221;p4"/>
          <p:cNvSpPr/>
          <p:nvPr/>
        </p:nvSpPr>
        <p:spPr>
          <a:xfrm>
            <a:off x="883325" y="5323075"/>
            <a:ext cx="279400" cy="276295"/>
          </a:xfrm>
          <a:prstGeom prst="ellipse">
            <a:avLst/>
          </a:prstGeom>
          <a:noFill/>
          <a:ln w="254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" name="Google Shape;222;p4"/>
          <p:cNvCxnSpPr>
            <a:stCxn id="221" idx="6"/>
            <a:endCxn id="179" idx="1"/>
          </p:cNvCxnSpPr>
          <p:nvPr/>
        </p:nvCxnSpPr>
        <p:spPr>
          <a:xfrm rot="10800000" flipH="1">
            <a:off x="1162725" y="5351723"/>
            <a:ext cx="263400" cy="1095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3" name="Google Shape;223;p4"/>
          <p:cNvSpPr txBox="1">
            <a:spLocks noGrp="1"/>
          </p:cNvSpPr>
          <p:nvPr>
            <p:ph type="body" idx="1"/>
          </p:nvPr>
        </p:nvSpPr>
        <p:spPr>
          <a:xfrm>
            <a:off x="9388110" y="310954"/>
            <a:ext cx="2644643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sz="900" u="sng" dirty="0"/>
              <a:t>Pain Points of the Current State</a:t>
            </a:r>
            <a:endParaRPr dirty="0"/>
          </a:p>
          <a:p>
            <a:pPr marL="228600" lvl="0" indent="-228600" algn="l" rtl="0">
              <a:lnSpc>
                <a:spcPts val="700"/>
              </a:lnSpc>
              <a:spcBef>
                <a:spcPts val="1200"/>
              </a:spcBef>
              <a:spcAft>
                <a:spcPts val="0"/>
              </a:spcAft>
              <a:buSzPts val="900"/>
              <a:buChar char="•"/>
            </a:pPr>
            <a:r>
              <a:rPr lang="en-US" sz="900" dirty="0"/>
              <a:t>1– shared LPARs</a:t>
            </a:r>
            <a:endParaRPr dirty="0"/>
          </a:p>
          <a:p>
            <a:pPr marL="228600" lvl="0" indent="-228600" algn="l" rtl="0">
              <a:lnSpc>
                <a:spcPts val="700"/>
              </a:lnSpc>
              <a:spcBef>
                <a:spcPts val="1200"/>
              </a:spcBef>
              <a:spcAft>
                <a:spcPts val="0"/>
              </a:spcAft>
              <a:buSzPts val="900"/>
              <a:buChar char="•"/>
            </a:pPr>
            <a:r>
              <a:rPr lang="en-US" sz="900" dirty="0"/>
              <a:t>2 – shared DB2Tools Datasets</a:t>
            </a:r>
            <a:endParaRPr dirty="0"/>
          </a:p>
          <a:p>
            <a:pPr marL="228600" lvl="0" indent="-228600" algn="l" rtl="0">
              <a:lnSpc>
                <a:spcPts val="700"/>
              </a:lnSpc>
              <a:spcBef>
                <a:spcPts val="1200"/>
              </a:spcBef>
              <a:spcAft>
                <a:spcPts val="0"/>
              </a:spcAft>
              <a:buSzPts val="900"/>
              <a:buChar char="•"/>
            </a:pPr>
            <a:r>
              <a:rPr lang="en-US" sz="900" dirty="0"/>
              <a:t>3 – shared Db2 instances</a:t>
            </a:r>
            <a:endParaRPr dirty="0"/>
          </a:p>
          <a:p>
            <a:pPr marL="228600" lvl="0" indent="-228600" algn="l" rtl="0">
              <a:lnSpc>
                <a:spcPts val="700"/>
              </a:lnSpc>
              <a:spcBef>
                <a:spcPts val="1200"/>
              </a:spcBef>
              <a:spcAft>
                <a:spcPts val="0"/>
              </a:spcAft>
              <a:buSzPts val="900"/>
              <a:buChar char="•"/>
            </a:pPr>
            <a:r>
              <a:rPr lang="en-US" sz="900" dirty="0"/>
              <a:t>4 – shared z/OS instances</a:t>
            </a:r>
          </a:p>
          <a:p>
            <a:pPr marL="228600" lvl="0" indent="-228600" algn="l" rtl="0">
              <a:lnSpc>
                <a:spcPts val="700"/>
              </a:lnSpc>
              <a:spcBef>
                <a:spcPts val="1200"/>
              </a:spcBef>
              <a:spcAft>
                <a:spcPts val="0"/>
              </a:spcAft>
              <a:buSzPts val="900"/>
              <a:buChar char="•"/>
            </a:pPr>
            <a:r>
              <a:rPr lang="en-US" sz="900" dirty="0"/>
              <a:t>5 – </a:t>
            </a:r>
            <a:r>
              <a:rPr lang="en-US" sz="900" b="1" dirty="0"/>
              <a:t>no diff in tests and infra failures</a:t>
            </a:r>
          </a:p>
          <a:p>
            <a:pPr marL="228600" lvl="0" indent="-228600" algn="l" rtl="0">
              <a:lnSpc>
                <a:spcPts val="700"/>
              </a:lnSpc>
              <a:spcBef>
                <a:spcPts val="1200"/>
              </a:spcBef>
              <a:spcAft>
                <a:spcPts val="0"/>
              </a:spcAft>
              <a:buSzPts val="900"/>
              <a:buChar char="•"/>
            </a:pPr>
            <a:r>
              <a:rPr lang="en-US" sz="900" dirty="0"/>
              <a:t>6 – </a:t>
            </a:r>
            <a:r>
              <a:rPr lang="en-US" sz="900" b="1" dirty="0"/>
              <a:t>lack of transparency</a:t>
            </a:r>
          </a:p>
          <a:p>
            <a:pPr marL="228600" lvl="0" indent="-228600" algn="l" rtl="0">
              <a:lnSpc>
                <a:spcPts val="700"/>
              </a:lnSpc>
              <a:spcBef>
                <a:spcPts val="1200"/>
              </a:spcBef>
              <a:spcAft>
                <a:spcPts val="0"/>
              </a:spcAft>
              <a:buSzPts val="900"/>
              <a:buChar char="•"/>
            </a:pPr>
            <a:r>
              <a:rPr lang="en-US" sz="900" dirty="0"/>
              <a:t>7 – </a:t>
            </a:r>
            <a:r>
              <a:rPr lang="en-US" sz="900" b="1" dirty="0"/>
              <a:t>manual processes (low automation)</a:t>
            </a:r>
          </a:p>
          <a:p>
            <a:pPr marL="228600" lvl="0" indent="-228600" algn="l" rtl="0">
              <a:lnSpc>
                <a:spcPts val="700"/>
              </a:lnSpc>
              <a:spcBef>
                <a:spcPts val="1200"/>
              </a:spcBef>
              <a:spcAft>
                <a:spcPts val="0"/>
              </a:spcAft>
              <a:buSzPts val="900"/>
              <a:buChar char="•"/>
            </a:pPr>
            <a:r>
              <a:rPr lang="en-US" sz="900" dirty="0"/>
              <a:t>8 – error prone process due to low automation</a:t>
            </a:r>
          </a:p>
          <a:p>
            <a:pPr marL="228600" lvl="0" indent="-228600" algn="l" rtl="0">
              <a:lnSpc>
                <a:spcPts val="700"/>
              </a:lnSpc>
              <a:spcBef>
                <a:spcPts val="1200"/>
              </a:spcBef>
              <a:spcAft>
                <a:spcPts val="0"/>
              </a:spcAft>
              <a:buSzPts val="900"/>
              <a:buChar char="•"/>
            </a:pPr>
            <a:r>
              <a:rPr lang="en-US" sz="900" dirty="0"/>
              <a:t>9 – lack/poor of reporting (real-time)</a:t>
            </a:r>
          </a:p>
          <a:p>
            <a:pPr marL="228600" indent="-228600">
              <a:lnSpc>
                <a:spcPts val="700"/>
              </a:lnSpc>
              <a:buSzPts val="900"/>
            </a:pPr>
            <a:r>
              <a:rPr lang="en-US" sz="900" dirty="0"/>
              <a:t>10 – lack/poor of reporting (trends in time)</a:t>
            </a:r>
          </a:p>
          <a:p>
            <a:pPr marL="228600" indent="-228600">
              <a:lnSpc>
                <a:spcPts val="700"/>
              </a:lnSpc>
              <a:buSzPts val="900"/>
            </a:pPr>
            <a:r>
              <a:rPr lang="en-US" sz="900" dirty="0"/>
              <a:t>11 – no tests “golden source”</a:t>
            </a:r>
          </a:p>
          <a:p>
            <a:pPr marL="228600" indent="-228600">
              <a:lnSpc>
                <a:spcPts val="700"/>
              </a:lnSpc>
              <a:buSzPts val="900"/>
            </a:pPr>
            <a:r>
              <a:rPr lang="en-US" sz="900" dirty="0"/>
              <a:t>12 – config embedded in tests (low flexibility)</a:t>
            </a:r>
          </a:p>
        </p:txBody>
      </p:sp>
      <p:cxnSp>
        <p:nvCxnSpPr>
          <p:cNvPr id="224" name="Google Shape;224;p4"/>
          <p:cNvCxnSpPr>
            <a:stCxn id="133" idx="0"/>
            <a:endCxn id="128" idx="2"/>
          </p:cNvCxnSpPr>
          <p:nvPr/>
        </p:nvCxnSpPr>
        <p:spPr>
          <a:xfrm rot="-5400000">
            <a:off x="7318251" y="3587959"/>
            <a:ext cx="543300" cy="579000"/>
          </a:xfrm>
          <a:prstGeom prst="bentConnector3">
            <a:avLst>
              <a:gd name="adj1" fmla="val 49992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5" name="Google Shape;225;p4"/>
          <p:cNvCxnSpPr>
            <a:stCxn id="133" idx="0"/>
            <a:endCxn id="131" idx="2"/>
          </p:cNvCxnSpPr>
          <p:nvPr/>
        </p:nvCxnSpPr>
        <p:spPr>
          <a:xfrm rot="5400000" flipH="1">
            <a:off x="6356151" y="3204859"/>
            <a:ext cx="1784700" cy="103800"/>
          </a:xfrm>
          <a:prstGeom prst="bentConnector3">
            <a:avLst>
              <a:gd name="adj1" fmla="val 49996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6" name="Google Shape;226;p4"/>
          <p:cNvSpPr/>
          <p:nvPr/>
        </p:nvSpPr>
        <p:spPr>
          <a:xfrm>
            <a:off x="7863172" y="644023"/>
            <a:ext cx="279400" cy="276295"/>
          </a:xfrm>
          <a:prstGeom prst="ellipse">
            <a:avLst/>
          </a:prstGeom>
          <a:noFill/>
          <a:ln w="254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p4"/>
          <p:cNvCxnSpPr>
            <a:cxnSpLocks/>
            <a:stCxn id="197" idx="0"/>
            <a:endCxn id="2" idx="6"/>
          </p:cNvCxnSpPr>
          <p:nvPr/>
        </p:nvCxnSpPr>
        <p:spPr>
          <a:xfrm flipH="1" flipV="1">
            <a:off x="7795816" y="1159912"/>
            <a:ext cx="903356" cy="1581891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" name="Google Shape;226;p4">
            <a:extLst>
              <a:ext uri="{FF2B5EF4-FFF2-40B4-BE49-F238E27FC236}">
                <a16:creationId xmlns:a16="http://schemas.microsoft.com/office/drawing/2014/main" id="{E9343DF6-333E-43FC-F5F7-96B0DBA2C5D8}"/>
              </a:ext>
            </a:extLst>
          </p:cNvPr>
          <p:cNvSpPr/>
          <p:nvPr/>
        </p:nvSpPr>
        <p:spPr>
          <a:xfrm>
            <a:off x="7516416" y="1021764"/>
            <a:ext cx="279400" cy="276295"/>
          </a:xfrm>
          <a:prstGeom prst="ellipse">
            <a:avLst/>
          </a:prstGeom>
          <a:noFill/>
          <a:ln w="254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dk1"/>
                </a:solidFill>
              </a:rPr>
              <a:t>6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" name="Google Shape;227;p4">
            <a:extLst>
              <a:ext uri="{FF2B5EF4-FFF2-40B4-BE49-F238E27FC236}">
                <a16:creationId xmlns:a16="http://schemas.microsoft.com/office/drawing/2014/main" id="{B79BAF68-6AF1-A44E-0F86-42DBF1CE32D7}"/>
              </a:ext>
            </a:extLst>
          </p:cNvPr>
          <p:cNvCxnSpPr>
            <a:cxnSpLocks/>
            <a:stCxn id="197" idx="0"/>
            <a:endCxn id="226" idx="5"/>
          </p:cNvCxnSpPr>
          <p:nvPr/>
        </p:nvCxnSpPr>
        <p:spPr>
          <a:xfrm flipH="1" flipV="1">
            <a:off x="8101655" y="879856"/>
            <a:ext cx="597517" cy="1861947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226;p4">
            <a:extLst>
              <a:ext uri="{FF2B5EF4-FFF2-40B4-BE49-F238E27FC236}">
                <a16:creationId xmlns:a16="http://schemas.microsoft.com/office/drawing/2014/main" id="{976AC263-89C9-EB36-6BD9-53152CBE308D}"/>
              </a:ext>
            </a:extLst>
          </p:cNvPr>
          <p:cNvSpPr/>
          <p:nvPr/>
        </p:nvSpPr>
        <p:spPr>
          <a:xfrm>
            <a:off x="8110259" y="5997080"/>
            <a:ext cx="279400" cy="276295"/>
          </a:xfrm>
          <a:prstGeom prst="ellipse">
            <a:avLst/>
          </a:prstGeom>
          <a:noFill/>
          <a:ln w="254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227;p4">
            <a:extLst>
              <a:ext uri="{FF2B5EF4-FFF2-40B4-BE49-F238E27FC236}">
                <a16:creationId xmlns:a16="http://schemas.microsoft.com/office/drawing/2014/main" id="{F8D38A86-B9B5-7573-2769-E5C1637998FD}"/>
              </a:ext>
            </a:extLst>
          </p:cNvPr>
          <p:cNvCxnSpPr>
            <a:cxnSpLocks/>
            <a:stCxn id="133" idx="2"/>
            <a:endCxn id="12" idx="1"/>
          </p:cNvCxnSpPr>
          <p:nvPr/>
        </p:nvCxnSpPr>
        <p:spPr>
          <a:xfrm>
            <a:off x="7300401" y="4681048"/>
            <a:ext cx="850775" cy="1356494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"/>
          <p:cNvSpPr txBox="1">
            <a:spLocks noGrp="1"/>
          </p:cNvSpPr>
          <p:nvPr>
            <p:ph type="body" idx="1"/>
          </p:nvPr>
        </p:nvSpPr>
        <p:spPr>
          <a:xfrm>
            <a:off x="360000" y="1224000"/>
            <a:ext cx="11365992" cy="4592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indent="-228600">
              <a:spcBef>
                <a:spcPts val="0"/>
              </a:spcBef>
              <a:buSzPts val="2000"/>
            </a:pPr>
            <a:r>
              <a:rPr lang="en-US" sz="1400" b="1" dirty="0"/>
              <a:t>Pain Point #1 – Shared LPARs</a:t>
            </a:r>
            <a:endParaRPr sz="1400" b="1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i="1" dirty="0"/>
              <a:t>It caused approx. 45-50% of test pipelines failures</a:t>
            </a:r>
            <a:endParaRPr sz="1400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dirty="0"/>
              <a:t>Several teams share the same LPARS</a:t>
            </a:r>
            <a:endParaRPr sz="1400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dirty="0"/>
              <a:t>It’s hard to align LPARs load across the teams and we have tests failures due to 100% CPU usage</a:t>
            </a:r>
            <a:endParaRPr sz="1400" dirty="0"/>
          </a:p>
          <a:p>
            <a:pPr marL="228600" lvl="0" indent="-228600">
              <a:spcBef>
                <a:spcPts val="0"/>
              </a:spcBef>
              <a:buSzPts val="2000"/>
            </a:pPr>
            <a:r>
              <a:rPr lang="en-US" sz="1400" b="1" dirty="0"/>
              <a:t>Pain Point #2 – Shared Db2 Tools Datasets</a:t>
            </a:r>
            <a:endParaRPr sz="1400" b="1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i="1" dirty="0"/>
              <a:t>It caused approx. 30-40% of test pipelines failures</a:t>
            </a:r>
            <a:endParaRPr sz="1400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dirty="0"/>
              <a:t>Different teams test different products and testing may require different environment or different versions of shared components – it leads to tests failures</a:t>
            </a:r>
            <a:endParaRPr sz="1400" dirty="0"/>
          </a:p>
          <a:p>
            <a:pPr marL="228600" indent="-228600">
              <a:spcBef>
                <a:spcPts val="0"/>
              </a:spcBef>
              <a:buSzPts val="2000"/>
            </a:pPr>
            <a:r>
              <a:rPr lang="en-US" sz="1400" b="1" dirty="0"/>
              <a:t>Pain Point #3 – Shared Db2 Instances</a:t>
            </a:r>
            <a:endParaRPr sz="1400" b="1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i="1" dirty="0"/>
              <a:t>It cause approx. 10% of test pipelines failures</a:t>
            </a:r>
            <a:endParaRPr sz="1400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dirty="0"/>
              <a:t>Different internal objects states may be required for testing by different teams, what can affect each team</a:t>
            </a:r>
            <a:endParaRPr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dirty="0"/>
              <a:t>By testing different security scenarios teams can affect each other on the shared Db2 instance</a:t>
            </a:r>
            <a:endParaRPr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dirty="0"/>
              <a:t>Intrusive tests scenarios can affect all teams on the same Db2 instances</a:t>
            </a:r>
            <a:endParaRPr sz="1400" dirty="0"/>
          </a:p>
          <a:p>
            <a:pPr marL="228600" lvl="0" indent="-228600">
              <a:spcBef>
                <a:spcPts val="0"/>
              </a:spcBef>
              <a:buSzPts val="2000"/>
            </a:pPr>
            <a:r>
              <a:rPr lang="en-US" sz="1400" b="1" dirty="0"/>
              <a:t>Pain Point #4 – Shared z/OS Instances</a:t>
            </a:r>
            <a:endParaRPr sz="1400" b="1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i="1" dirty="0"/>
              <a:t>It may cause test pipelines failures (so far, we haven’t faced this issues)</a:t>
            </a:r>
            <a:endParaRPr sz="1400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dirty="0"/>
              <a:t>In case of testing by one team affects shared OS entities (like </a:t>
            </a:r>
            <a:r>
              <a:rPr lang="en-US" sz="1200" b="1" dirty="0" err="1"/>
              <a:t>tmp</a:t>
            </a:r>
            <a:r>
              <a:rPr lang="en-US" sz="1200" dirty="0"/>
              <a:t> space for example) – it may </a:t>
            </a:r>
            <a:r>
              <a:rPr lang="en-US" sz="12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affect</a:t>
            </a:r>
            <a:r>
              <a:rPr lang="en-US" sz="1200" dirty="0"/>
              <a:t> other teams testing</a:t>
            </a:r>
            <a:endParaRPr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dirty="0"/>
              <a:t>By testing different security scenarios teams can affect each other on the shared z/OS instance</a:t>
            </a:r>
            <a:endParaRPr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dirty="0"/>
              <a:t>Intrusive tests scenarios can affect all teams on the same Db2 instances</a:t>
            </a:r>
            <a:endParaRPr sz="1400" dirty="0"/>
          </a:p>
          <a:p>
            <a:pPr marL="228600" indent="-228600">
              <a:spcBef>
                <a:spcPts val="0"/>
              </a:spcBef>
              <a:buSzPts val="2000"/>
            </a:pPr>
            <a:r>
              <a:rPr lang="en-US" sz="1400" b="1" dirty="0"/>
              <a:t>Pain Point #5 – No differences in tests failures and infrastructure issues</a:t>
            </a:r>
            <a:endParaRPr sz="1400" b="1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dirty="0"/>
              <a:t>Currently we don’t distinguish between tests failures root causes: both actual tests failures and tests failures due to unstable infrastructure are marked as ‘FAILURE’ on our real-time monitors</a:t>
            </a:r>
          </a:p>
          <a:p>
            <a:pPr marL="228600" indent="-228600">
              <a:spcBef>
                <a:spcPts val="0"/>
              </a:spcBef>
              <a:buSzPts val="2000"/>
            </a:pPr>
            <a:r>
              <a:rPr lang="en-US" sz="1400" b="1" dirty="0"/>
              <a:t>Pain Point #6 – Lack of Transparency into the delivery process. “Best Guess” decision making</a:t>
            </a:r>
          </a:p>
          <a:p>
            <a:pPr marL="514350" lvl="1" indent="-227013">
              <a:buSzPts val="1800"/>
            </a:pPr>
            <a:r>
              <a:rPr lang="en-US" sz="1200" dirty="0"/>
              <a:t>Due to manual nature of the process, there is a big complexity in any metrics or measurements collection</a:t>
            </a:r>
          </a:p>
        </p:txBody>
      </p:sp>
      <p:sp>
        <p:nvSpPr>
          <p:cNvPr id="240" name="Google Shape;240;p5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dirty="0"/>
              <a:t>Db Tools CI/CD. The Current State</a:t>
            </a:r>
            <a:endParaRPr dirty="0"/>
          </a:p>
        </p:txBody>
      </p:sp>
      <p:sp>
        <p:nvSpPr>
          <p:cNvPr id="241" name="Google Shape;241;p5"/>
          <p:cNvSpPr txBox="1"/>
          <p:nvPr/>
        </p:nvSpPr>
        <p:spPr>
          <a:xfrm>
            <a:off x="360000" y="720000"/>
            <a:ext cx="1136599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Existing Pain Points 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"/>
          <p:cNvSpPr txBox="1">
            <a:spLocks noGrp="1"/>
          </p:cNvSpPr>
          <p:nvPr>
            <p:ph type="body" idx="1"/>
          </p:nvPr>
        </p:nvSpPr>
        <p:spPr>
          <a:xfrm>
            <a:off x="360000" y="1224000"/>
            <a:ext cx="11365992" cy="2926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indent="-228600">
              <a:spcBef>
                <a:spcPts val="0"/>
              </a:spcBef>
              <a:buSzPts val="2000"/>
            </a:pPr>
            <a:r>
              <a:rPr lang="en-US" sz="1400" b="1" dirty="0"/>
              <a:t>Pain Point #7 – Manual Process</a:t>
            </a:r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dirty="0"/>
              <a:t>Any action and tests run is time-consuming, due to low process automation</a:t>
            </a:r>
            <a:endParaRPr lang="en-US" sz="1400" dirty="0"/>
          </a:p>
          <a:p>
            <a:pPr marL="228600" lvl="0" indent="-228600">
              <a:spcBef>
                <a:spcPts val="0"/>
              </a:spcBef>
              <a:buSzPts val="2000"/>
            </a:pPr>
            <a:r>
              <a:rPr lang="en-US" sz="1400" b="1" dirty="0"/>
              <a:t>Pain Point #8 – Error prone process due to low automation</a:t>
            </a:r>
            <a:endParaRPr sz="1400" b="1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dirty="0"/>
              <a:t>Very complicated steps for testing</a:t>
            </a:r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dirty="0"/>
              <a:t>Complicated process of adding new tests cases and integrating them into CI/CD pipelines</a:t>
            </a:r>
            <a:endParaRPr sz="1400" dirty="0"/>
          </a:p>
          <a:p>
            <a:pPr marL="228600" indent="-228600">
              <a:spcBef>
                <a:spcPts val="0"/>
              </a:spcBef>
              <a:buSzPts val="2000"/>
            </a:pPr>
            <a:r>
              <a:rPr lang="en-US" sz="1400" b="1" dirty="0"/>
              <a:t>Pain Point #9 – Poor of reporting (real-time)</a:t>
            </a:r>
            <a:endParaRPr sz="1400" b="1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dirty="0"/>
              <a:t>???</a:t>
            </a:r>
            <a:endParaRPr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dirty="0"/>
              <a:t>???</a:t>
            </a:r>
            <a:endParaRPr lang="en-US" sz="1400" dirty="0"/>
          </a:p>
          <a:p>
            <a:pPr marL="228600" lvl="0" indent="-228600">
              <a:spcBef>
                <a:spcPts val="0"/>
              </a:spcBef>
              <a:buSzPts val="2000"/>
            </a:pPr>
            <a:r>
              <a:rPr lang="en-US" sz="1400" b="1" dirty="0"/>
              <a:t>Pain Point #10 – Poor of reporting (trends in time, statistical)</a:t>
            </a:r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dirty="0"/>
              <a:t>???</a:t>
            </a:r>
            <a:endParaRPr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dirty="0"/>
              <a:t>???</a:t>
            </a:r>
            <a:endParaRPr dirty="0"/>
          </a:p>
          <a:p>
            <a:pPr marL="228600" indent="-228600">
              <a:spcBef>
                <a:spcPts val="0"/>
              </a:spcBef>
              <a:buSzPts val="2000"/>
            </a:pPr>
            <a:r>
              <a:rPr lang="en-US" sz="1400" b="1" dirty="0"/>
              <a:t>Pain Point #11 – No tests “golden source”</a:t>
            </a:r>
            <a:endParaRPr sz="1400" b="1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dirty="0"/>
              <a:t>Tests are located in various places: </a:t>
            </a:r>
            <a:r>
              <a:rPr lang="en-US" sz="1200" dirty="0" err="1"/>
              <a:t>Endevor</a:t>
            </a:r>
            <a:r>
              <a:rPr lang="en-US" sz="1200" dirty="0"/>
              <a:t> (on MF), data sets (on MF), git (out of MF), </a:t>
            </a:r>
            <a:r>
              <a:rPr lang="en-US" sz="1200" dirty="0" err="1"/>
              <a:t>zD&amp;T</a:t>
            </a:r>
            <a:r>
              <a:rPr lang="en-US" sz="1200" dirty="0"/>
              <a:t> instances (out of MF) – where is the ”golden source”?</a:t>
            </a:r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200" dirty="0"/>
              <a:t>???</a:t>
            </a:r>
          </a:p>
        </p:txBody>
      </p:sp>
      <p:sp>
        <p:nvSpPr>
          <p:cNvPr id="240" name="Google Shape;240;p5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dirty="0"/>
              <a:t>Db Tools CI/CD. The Current State</a:t>
            </a:r>
            <a:endParaRPr dirty="0"/>
          </a:p>
        </p:txBody>
      </p:sp>
      <p:sp>
        <p:nvSpPr>
          <p:cNvPr id="241" name="Google Shape;241;p5"/>
          <p:cNvSpPr txBox="1"/>
          <p:nvPr/>
        </p:nvSpPr>
        <p:spPr>
          <a:xfrm>
            <a:off x="360000" y="720000"/>
            <a:ext cx="1136599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Existing Pain Points II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8466564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51;p7">
            <a:extLst>
              <a:ext uri="{FF2B5EF4-FFF2-40B4-BE49-F238E27FC236}">
                <a16:creationId xmlns:a16="http://schemas.microsoft.com/office/drawing/2014/main" id="{B0627602-E089-ECB3-0F0F-CA6207F584F4}"/>
              </a:ext>
            </a:extLst>
          </p:cNvPr>
          <p:cNvSpPr/>
          <p:nvPr/>
        </p:nvSpPr>
        <p:spPr>
          <a:xfrm>
            <a:off x="1838982" y="3058948"/>
            <a:ext cx="8936623" cy="701390"/>
          </a:xfrm>
          <a:prstGeom prst="roundRect">
            <a:avLst>
              <a:gd name="adj" fmla="val 714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800"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46" name="Google Shape;246;p7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dirty="0"/>
              <a:t>Db Tools CI/CD. The Desired State (Delivery Conveyor)</a:t>
            </a:r>
            <a:endParaRPr dirty="0"/>
          </a:p>
        </p:txBody>
      </p:sp>
      <p:sp>
        <p:nvSpPr>
          <p:cNvPr id="247" name="Google Shape;247;p7"/>
          <p:cNvSpPr txBox="1"/>
          <p:nvPr/>
        </p:nvSpPr>
        <p:spPr>
          <a:xfrm>
            <a:off x="360000" y="720000"/>
            <a:ext cx="1136599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Overall Schema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7"/>
          <p:cNvSpPr/>
          <p:nvPr/>
        </p:nvSpPr>
        <p:spPr>
          <a:xfrm>
            <a:off x="3743516" y="1200677"/>
            <a:ext cx="2987018" cy="1757355"/>
          </a:xfrm>
          <a:prstGeom prst="roundRect">
            <a:avLst>
              <a:gd name="adj" fmla="val 714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" name="Google Shape;260;p7"/>
          <p:cNvGrpSpPr/>
          <p:nvPr/>
        </p:nvGrpSpPr>
        <p:grpSpPr>
          <a:xfrm>
            <a:off x="3797918" y="1496256"/>
            <a:ext cx="663453" cy="642499"/>
            <a:chOff x="8297574" y="4874461"/>
            <a:chExt cx="663453" cy="642499"/>
          </a:xfrm>
        </p:grpSpPr>
        <p:pic>
          <p:nvPicPr>
            <p:cNvPr id="261" name="Google Shape;261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7302" y="4874461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7"/>
            <p:cNvSpPr txBox="1"/>
            <p:nvPr/>
          </p:nvSpPr>
          <p:spPr>
            <a:xfrm>
              <a:off x="8297574" y="5378461"/>
              <a:ext cx="663453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GitHub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7"/>
          <p:cNvGrpSpPr/>
          <p:nvPr/>
        </p:nvGrpSpPr>
        <p:grpSpPr>
          <a:xfrm>
            <a:off x="429932" y="3776996"/>
            <a:ext cx="748322" cy="661714"/>
            <a:chOff x="8255140" y="3952772"/>
            <a:chExt cx="748322" cy="661714"/>
          </a:xfrm>
        </p:grpSpPr>
        <p:pic>
          <p:nvPicPr>
            <p:cNvPr id="264" name="Google Shape;264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77302" y="3952772"/>
              <a:ext cx="503999" cy="50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7"/>
            <p:cNvSpPr txBox="1"/>
            <p:nvPr/>
          </p:nvSpPr>
          <p:spPr>
            <a:xfrm>
              <a:off x="8255140" y="4475987"/>
              <a:ext cx="748322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Jenkins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7"/>
          <p:cNvGrpSpPr/>
          <p:nvPr/>
        </p:nvGrpSpPr>
        <p:grpSpPr>
          <a:xfrm>
            <a:off x="4329516" y="1275651"/>
            <a:ext cx="2362884" cy="217379"/>
            <a:chOff x="1062491" y="3479271"/>
            <a:chExt cx="1734277" cy="219364"/>
          </a:xfrm>
        </p:grpSpPr>
        <p:sp>
          <p:nvSpPr>
            <p:cNvPr id="304" name="Google Shape;304;p7"/>
            <p:cNvSpPr txBox="1"/>
            <p:nvPr/>
          </p:nvSpPr>
          <p:spPr>
            <a:xfrm>
              <a:off x="1062491" y="3517759"/>
              <a:ext cx="1698431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Test Pipeline(s) Source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1098336" y="3479271"/>
              <a:ext cx="1698432" cy="219364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20" name="Google Shape;320;p7"/>
          <p:cNvCxnSpPr>
            <a:cxnSpLocks/>
            <a:stCxn id="305" idx="1"/>
            <a:endCxn id="264" idx="0"/>
          </p:cNvCxnSpPr>
          <p:nvPr/>
        </p:nvCxnSpPr>
        <p:spPr>
          <a:xfrm rot="10800000" flipV="1">
            <a:off x="804095" y="1384340"/>
            <a:ext cx="3574259" cy="2392655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triangle" w="med" len="med"/>
          </a:ln>
        </p:spPr>
      </p:cxnSp>
      <p:grpSp>
        <p:nvGrpSpPr>
          <p:cNvPr id="7" name="Google Shape;302;p7">
            <a:extLst>
              <a:ext uri="{FF2B5EF4-FFF2-40B4-BE49-F238E27FC236}">
                <a16:creationId xmlns:a16="http://schemas.microsoft.com/office/drawing/2014/main" id="{517E85BB-2C36-B45F-77E1-F94517D27584}"/>
              </a:ext>
            </a:extLst>
          </p:cNvPr>
          <p:cNvGrpSpPr/>
          <p:nvPr/>
        </p:nvGrpSpPr>
        <p:grpSpPr>
          <a:xfrm>
            <a:off x="4630355" y="1536304"/>
            <a:ext cx="2062044" cy="214030"/>
            <a:chOff x="1098336" y="3479271"/>
            <a:chExt cx="1698432" cy="214030"/>
          </a:xfrm>
        </p:grpSpPr>
        <p:sp>
          <p:nvSpPr>
            <p:cNvPr id="8" name="Google Shape;304;p7">
              <a:extLst>
                <a:ext uri="{FF2B5EF4-FFF2-40B4-BE49-F238E27FC236}">
                  <a16:creationId xmlns:a16="http://schemas.microsoft.com/office/drawing/2014/main" id="{64AC81AF-385D-6A92-CB7B-53E7C9CD1177}"/>
                </a:ext>
              </a:extLst>
            </p:cNvPr>
            <p:cNvSpPr txBox="1"/>
            <p:nvPr/>
          </p:nvSpPr>
          <p:spPr>
            <a:xfrm>
              <a:off x="1319704" y="3512009"/>
              <a:ext cx="1439012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Environment Configuration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05;p7">
              <a:extLst>
                <a:ext uri="{FF2B5EF4-FFF2-40B4-BE49-F238E27FC236}">
                  <a16:creationId xmlns:a16="http://schemas.microsoft.com/office/drawing/2014/main" id="{7FEF1BC8-08A4-E6DD-BAC7-F47C1D553717}"/>
                </a:ext>
              </a:extLst>
            </p:cNvPr>
            <p:cNvSpPr/>
            <p:nvPr/>
          </p:nvSpPr>
          <p:spPr>
            <a:xfrm>
              <a:off x="1098336" y="3479271"/>
              <a:ext cx="1698432" cy="214030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302;p7">
            <a:extLst>
              <a:ext uri="{FF2B5EF4-FFF2-40B4-BE49-F238E27FC236}">
                <a16:creationId xmlns:a16="http://schemas.microsoft.com/office/drawing/2014/main" id="{5799E17C-8F99-D5B2-B833-ED0076A963D1}"/>
              </a:ext>
            </a:extLst>
          </p:cNvPr>
          <p:cNvGrpSpPr/>
          <p:nvPr/>
        </p:nvGrpSpPr>
        <p:grpSpPr>
          <a:xfrm>
            <a:off x="4862510" y="1796406"/>
            <a:ext cx="1822065" cy="218670"/>
            <a:chOff x="1098336" y="3479271"/>
            <a:chExt cx="1698432" cy="218670"/>
          </a:xfrm>
        </p:grpSpPr>
        <p:sp>
          <p:nvSpPr>
            <p:cNvPr id="11" name="Google Shape;304;p7">
              <a:extLst>
                <a:ext uri="{FF2B5EF4-FFF2-40B4-BE49-F238E27FC236}">
                  <a16:creationId xmlns:a16="http://schemas.microsoft.com/office/drawing/2014/main" id="{6603E365-8B0C-FDBB-FD1D-C63C2B1844F8}"/>
                </a:ext>
              </a:extLst>
            </p:cNvPr>
            <p:cNvSpPr txBox="1"/>
            <p:nvPr/>
          </p:nvSpPr>
          <p:spPr>
            <a:xfrm>
              <a:off x="1182412" y="3513345"/>
              <a:ext cx="1582705" cy="1420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Tests Source Code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305;p7">
              <a:extLst>
                <a:ext uri="{FF2B5EF4-FFF2-40B4-BE49-F238E27FC236}">
                  <a16:creationId xmlns:a16="http://schemas.microsoft.com/office/drawing/2014/main" id="{A0BE5407-2077-38E9-4AB8-E22E8B2C0A26}"/>
                </a:ext>
              </a:extLst>
            </p:cNvPr>
            <p:cNvSpPr/>
            <p:nvPr/>
          </p:nvSpPr>
          <p:spPr>
            <a:xfrm>
              <a:off x="1098336" y="3479271"/>
              <a:ext cx="1698432" cy="218670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oogle Shape;302;p7">
            <a:extLst>
              <a:ext uri="{FF2B5EF4-FFF2-40B4-BE49-F238E27FC236}">
                <a16:creationId xmlns:a16="http://schemas.microsoft.com/office/drawing/2014/main" id="{F61D46C9-9AE7-CC32-DEA9-C5FF17807DDB}"/>
              </a:ext>
            </a:extLst>
          </p:cNvPr>
          <p:cNvGrpSpPr/>
          <p:nvPr/>
        </p:nvGrpSpPr>
        <p:grpSpPr>
          <a:xfrm>
            <a:off x="5076467" y="2181043"/>
            <a:ext cx="1617539" cy="210371"/>
            <a:chOff x="1098336" y="3479271"/>
            <a:chExt cx="1698432" cy="210371"/>
          </a:xfrm>
        </p:grpSpPr>
        <p:sp>
          <p:nvSpPr>
            <p:cNvPr id="14" name="Google Shape;304;p7">
              <a:extLst>
                <a:ext uri="{FF2B5EF4-FFF2-40B4-BE49-F238E27FC236}">
                  <a16:creationId xmlns:a16="http://schemas.microsoft.com/office/drawing/2014/main" id="{A49682B2-8FBF-2066-7F91-5B248B5BC6D3}"/>
                </a:ext>
              </a:extLst>
            </p:cNvPr>
            <p:cNvSpPr txBox="1"/>
            <p:nvPr/>
          </p:nvSpPr>
          <p:spPr>
            <a:xfrm>
              <a:off x="1285702" y="3516837"/>
              <a:ext cx="1489060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Tests Configuration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305;p7">
              <a:extLst>
                <a:ext uri="{FF2B5EF4-FFF2-40B4-BE49-F238E27FC236}">
                  <a16:creationId xmlns:a16="http://schemas.microsoft.com/office/drawing/2014/main" id="{8048E5A1-D146-073E-2987-D59673340A0F}"/>
                </a:ext>
              </a:extLst>
            </p:cNvPr>
            <p:cNvSpPr/>
            <p:nvPr/>
          </p:nvSpPr>
          <p:spPr>
            <a:xfrm>
              <a:off x="1098336" y="3479271"/>
              <a:ext cx="1698432" cy="210371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251;p7">
            <a:extLst>
              <a:ext uri="{FF2B5EF4-FFF2-40B4-BE49-F238E27FC236}">
                <a16:creationId xmlns:a16="http://schemas.microsoft.com/office/drawing/2014/main" id="{4689F39E-8463-30CB-64E2-66CC1CF63690}"/>
              </a:ext>
            </a:extLst>
          </p:cNvPr>
          <p:cNvSpPr/>
          <p:nvPr/>
        </p:nvSpPr>
        <p:spPr>
          <a:xfrm>
            <a:off x="1222349" y="1636980"/>
            <a:ext cx="1865608" cy="682574"/>
          </a:xfrm>
          <a:prstGeom prst="roundRect">
            <a:avLst>
              <a:gd name="adj" fmla="val 714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302;p7">
            <a:extLst>
              <a:ext uri="{FF2B5EF4-FFF2-40B4-BE49-F238E27FC236}">
                <a16:creationId xmlns:a16="http://schemas.microsoft.com/office/drawing/2014/main" id="{08EE1E12-2081-5B8D-F30F-2542E5EB1434}"/>
              </a:ext>
            </a:extLst>
          </p:cNvPr>
          <p:cNvGrpSpPr/>
          <p:nvPr/>
        </p:nvGrpSpPr>
        <p:grpSpPr>
          <a:xfrm>
            <a:off x="1602663" y="1916662"/>
            <a:ext cx="1115781" cy="267100"/>
            <a:chOff x="1062317" y="3479271"/>
            <a:chExt cx="1734451" cy="267100"/>
          </a:xfrm>
        </p:grpSpPr>
        <p:sp>
          <p:nvSpPr>
            <p:cNvPr id="18" name="Google Shape;304;p7">
              <a:extLst>
                <a:ext uri="{FF2B5EF4-FFF2-40B4-BE49-F238E27FC236}">
                  <a16:creationId xmlns:a16="http://schemas.microsoft.com/office/drawing/2014/main" id="{A16F6A2D-BFCE-EB17-7273-11F4F5BEE82C}"/>
                </a:ext>
              </a:extLst>
            </p:cNvPr>
            <p:cNvSpPr txBox="1"/>
            <p:nvPr/>
          </p:nvSpPr>
          <p:spPr>
            <a:xfrm>
              <a:off x="1062317" y="3543571"/>
              <a:ext cx="1698431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zD&amp;T</a:t>
              </a:r>
              <a:r>
                <a:rPr lang="en-US" sz="1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Images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305;p7">
              <a:extLst>
                <a:ext uri="{FF2B5EF4-FFF2-40B4-BE49-F238E27FC236}">
                  <a16:creationId xmlns:a16="http://schemas.microsoft.com/office/drawing/2014/main" id="{A7514BB9-A95E-704E-094A-A677086F5F3A}"/>
                </a:ext>
              </a:extLst>
            </p:cNvPr>
            <p:cNvSpPr/>
            <p:nvPr/>
          </p:nvSpPr>
          <p:spPr>
            <a:xfrm>
              <a:off x="1098336" y="3479271"/>
              <a:ext cx="1698432" cy="267100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51;p7">
            <a:extLst>
              <a:ext uri="{FF2B5EF4-FFF2-40B4-BE49-F238E27FC236}">
                <a16:creationId xmlns:a16="http://schemas.microsoft.com/office/drawing/2014/main" id="{682618B8-D30A-7039-8438-67E92125176A}"/>
              </a:ext>
            </a:extLst>
          </p:cNvPr>
          <p:cNvSpPr/>
          <p:nvPr/>
        </p:nvSpPr>
        <p:spPr>
          <a:xfrm>
            <a:off x="7355087" y="1636980"/>
            <a:ext cx="2449420" cy="684602"/>
          </a:xfrm>
          <a:prstGeom prst="roundRect">
            <a:avLst>
              <a:gd name="adj" fmla="val 714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" name="Google Shape;302;p7">
            <a:extLst>
              <a:ext uri="{FF2B5EF4-FFF2-40B4-BE49-F238E27FC236}">
                <a16:creationId xmlns:a16="http://schemas.microsoft.com/office/drawing/2014/main" id="{1B8E99A8-DFCF-4FE9-2D56-1D1ADF442C1C}"/>
              </a:ext>
            </a:extLst>
          </p:cNvPr>
          <p:cNvGrpSpPr/>
          <p:nvPr/>
        </p:nvGrpSpPr>
        <p:grpSpPr>
          <a:xfrm>
            <a:off x="8038177" y="1951566"/>
            <a:ext cx="1698432" cy="267100"/>
            <a:chOff x="1098336" y="3479271"/>
            <a:chExt cx="1698432" cy="267100"/>
          </a:xfrm>
        </p:grpSpPr>
        <p:sp>
          <p:nvSpPr>
            <p:cNvPr id="31" name="Google Shape;304;p7">
              <a:extLst>
                <a:ext uri="{FF2B5EF4-FFF2-40B4-BE49-F238E27FC236}">
                  <a16:creationId xmlns:a16="http://schemas.microsoft.com/office/drawing/2014/main" id="{55D4B16C-F2B4-D46D-D23B-6027DF24F912}"/>
                </a:ext>
              </a:extLst>
            </p:cNvPr>
            <p:cNvSpPr txBox="1"/>
            <p:nvPr/>
          </p:nvSpPr>
          <p:spPr>
            <a:xfrm>
              <a:off x="1213321" y="3548123"/>
              <a:ext cx="1540718" cy="143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Tests Libraries Artifacts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05;p7">
              <a:extLst>
                <a:ext uri="{FF2B5EF4-FFF2-40B4-BE49-F238E27FC236}">
                  <a16:creationId xmlns:a16="http://schemas.microsoft.com/office/drawing/2014/main" id="{2411B4A9-D32B-A745-1B49-869B3DEE7840}"/>
                </a:ext>
              </a:extLst>
            </p:cNvPr>
            <p:cNvSpPr/>
            <p:nvPr/>
          </p:nvSpPr>
          <p:spPr>
            <a:xfrm>
              <a:off x="1098336" y="3479271"/>
              <a:ext cx="1698432" cy="267100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274;p7">
            <a:extLst>
              <a:ext uri="{FF2B5EF4-FFF2-40B4-BE49-F238E27FC236}">
                <a16:creationId xmlns:a16="http://schemas.microsoft.com/office/drawing/2014/main" id="{5594CD16-1D60-B699-44EE-3EC96E21D29A}"/>
              </a:ext>
            </a:extLst>
          </p:cNvPr>
          <p:cNvSpPr txBox="1"/>
          <p:nvPr/>
        </p:nvSpPr>
        <p:spPr>
          <a:xfrm>
            <a:off x="1215126" y="1679931"/>
            <a:ext cx="1755361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Binary Images Storage</a:t>
            </a: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274;p7">
            <a:extLst>
              <a:ext uri="{FF2B5EF4-FFF2-40B4-BE49-F238E27FC236}">
                <a16:creationId xmlns:a16="http://schemas.microsoft.com/office/drawing/2014/main" id="{0C873EEE-23F9-C8DC-C9CF-8B0018554A25}"/>
              </a:ext>
            </a:extLst>
          </p:cNvPr>
          <p:cNvSpPr txBox="1"/>
          <p:nvPr/>
        </p:nvSpPr>
        <p:spPr>
          <a:xfrm>
            <a:off x="8369216" y="1688837"/>
            <a:ext cx="1360025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JFrog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Artifactory</a:t>
            </a: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39;p4">
            <a:extLst>
              <a:ext uri="{FF2B5EF4-FFF2-40B4-BE49-F238E27FC236}">
                <a16:creationId xmlns:a16="http://schemas.microsoft.com/office/drawing/2014/main" id="{9149F150-1E3D-B8CF-C394-B926A27EE403}"/>
              </a:ext>
            </a:extLst>
          </p:cNvPr>
          <p:cNvSpPr/>
          <p:nvPr/>
        </p:nvSpPr>
        <p:spPr>
          <a:xfrm>
            <a:off x="2895049" y="3324563"/>
            <a:ext cx="7788667" cy="308217"/>
          </a:xfrm>
          <a:prstGeom prst="roundRect">
            <a:avLst>
              <a:gd name="adj" fmla="val 7140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40;p4">
            <a:extLst>
              <a:ext uri="{FF2B5EF4-FFF2-40B4-BE49-F238E27FC236}">
                <a16:creationId xmlns:a16="http://schemas.microsoft.com/office/drawing/2014/main" id="{0FB70713-94FC-9F0A-2E58-3B6B0F1AE22F}"/>
              </a:ext>
            </a:extLst>
          </p:cNvPr>
          <p:cNvSpPr txBox="1"/>
          <p:nvPr/>
        </p:nvSpPr>
        <p:spPr>
          <a:xfrm>
            <a:off x="1899559" y="4622093"/>
            <a:ext cx="940181" cy="166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</a:rPr>
              <a:t>Mainframe</a:t>
            </a:r>
            <a:endParaRPr sz="9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39;p4">
            <a:extLst>
              <a:ext uri="{FF2B5EF4-FFF2-40B4-BE49-F238E27FC236}">
                <a16:creationId xmlns:a16="http://schemas.microsoft.com/office/drawing/2014/main" id="{66CE3D5C-8E96-D62C-3EA0-119D84FA1A6A}"/>
              </a:ext>
            </a:extLst>
          </p:cNvPr>
          <p:cNvSpPr/>
          <p:nvPr/>
        </p:nvSpPr>
        <p:spPr>
          <a:xfrm>
            <a:off x="1838983" y="4595743"/>
            <a:ext cx="8936622" cy="1430511"/>
          </a:xfrm>
          <a:prstGeom prst="roundRect">
            <a:avLst>
              <a:gd name="adj" fmla="val 714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39;p4">
            <a:extLst>
              <a:ext uri="{FF2B5EF4-FFF2-40B4-BE49-F238E27FC236}">
                <a16:creationId xmlns:a16="http://schemas.microsoft.com/office/drawing/2014/main" id="{04EC7067-8C33-6B82-A843-74ED834AF3B6}"/>
              </a:ext>
            </a:extLst>
          </p:cNvPr>
          <p:cNvSpPr/>
          <p:nvPr/>
        </p:nvSpPr>
        <p:spPr>
          <a:xfrm>
            <a:off x="2906156" y="4853047"/>
            <a:ext cx="7777560" cy="332066"/>
          </a:xfrm>
          <a:prstGeom prst="roundRect">
            <a:avLst>
              <a:gd name="adj" fmla="val 7140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140;p4">
            <a:extLst>
              <a:ext uri="{FF2B5EF4-FFF2-40B4-BE49-F238E27FC236}">
                <a16:creationId xmlns:a16="http://schemas.microsoft.com/office/drawing/2014/main" id="{DF10DC3E-46ED-7E27-304A-80FD1B843905}"/>
              </a:ext>
            </a:extLst>
          </p:cNvPr>
          <p:cNvSpPr txBox="1"/>
          <p:nvPr/>
        </p:nvSpPr>
        <p:spPr>
          <a:xfrm>
            <a:off x="1960751" y="3114402"/>
            <a:ext cx="1107948" cy="166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</a:rPr>
              <a:t>Google Cloud</a:t>
            </a:r>
            <a:endParaRPr sz="9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0DE54C87-DBEA-D59A-962D-80EDA339BE24}"/>
              </a:ext>
            </a:extLst>
          </p:cNvPr>
          <p:cNvGrpSpPr/>
          <p:nvPr/>
        </p:nvGrpSpPr>
        <p:grpSpPr>
          <a:xfrm>
            <a:off x="11127530" y="2351733"/>
            <a:ext cx="928545" cy="3786267"/>
            <a:chOff x="10230316" y="2255113"/>
            <a:chExt cx="928545" cy="3786267"/>
          </a:xfrm>
        </p:grpSpPr>
        <p:grpSp>
          <p:nvGrpSpPr>
            <p:cNvPr id="327" name="Google Shape;327;p7"/>
            <p:cNvGrpSpPr/>
            <p:nvPr/>
          </p:nvGrpSpPr>
          <p:grpSpPr>
            <a:xfrm>
              <a:off x="10230316" y="2255113"/>
              <a:ext cx="928545" cy="3786267"/>
              <a:chOff x="7192204" y="1082291"/>
              <a:chExt cx="928545" cy="3786267"/>
            </a:xfrm>
          </p:grpSpPr>
          <p:grpSp>
            <p:nvGrpSpPr>
              <p:cNvPr id="328" name="Google Shape;328;p7"/>
              <p:cNvGrpSpPr/>
              <p:nvPr/>
            </p:nvGrpSpPr>
            <p:grpSpPr>
              <a:xfrm>
                <a:off x="7369406" y="4193521"/>
                <a:ext cx="548495" cy="566502"/>
                <a:chOff x="9443203" y="3516716"/>
                <a:chExt cx="548495" cy="566502"/>
              </a:xfrm>
            </p:grpSpPr>
            <p:pic>
              <p:nvPicPr>
                <p:cNvPr id="329" name="Google Shape;329;p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537451" y="3516716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30" name="Google Shape;330;p7"/>
                <p:cNvSpPr txBox="1"/>
                <p:nvPr/>
              </p:nvSpPr>
              <p:spPr>
                <a:xfrm>
                  <a:off x="9443203" y="3958568"/>
                  <a:ext cx="548495" cy="1246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Slack</a:t>
                  </a:r>
                  <a:endParaRPr sz="11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1" name="Google Shape;331;p7"/>
              <p:cNvGrpSpPr/>
              <p:nvPr/>
            </p:nvGrpSpPr>
            <p:grpSpPr>
              <a:xfrm>
                <a:off x="7356407" y="3593636"/>
                <a:ext cx="574495" cy="502749"/>
                <a:chOff x="9366778" y="2582915"/>
                <a:chExt cx="574495" cy="502749"/>
              </a:xfrm>
            </p:grpSpPr>
            <p:pic>
              <p:nvPicPr>
                <p:cNvPr id="332" name="Google Shape;332;p7" descr="Email with solid fill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9474026" y="2582915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33" name="Google Shape;333;p7"/>
                <p:cNvSpPr txBox="1"/>
                <p:nvPr/>
              </p:nvSpPr>
              <p:spPr>
                <a:xfrm>
                  <a:off x="9366778" y="2961014"/>
                  <a:ext cx="574495" cy="1246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Email</a:t>
                  </a:r>
                  <a:endParaRPr sz="1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4" name="Google Shape;334;p7"/>
              <p:cNvGrpSpPr/>
              <p:nvPr/>
            </p:nvGrpSpPr>
            <p:grpSpPr>
              <a:xfrm>
                <a:off x="7192204" y="2859998"/>
                <a:ext cx="914708" cy="629369"/>
                <a:chOff x="7002259" y="2609942"/>
                <a:chExt cx="914708" cy="629369"/>
              </a:xfrm>
            </p:grpSpPr>
            <p:pic>
              <p:nvPicPr>
                <p:cNvPr id="335" name="Google Shape;335;p7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7279613" y="2609942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36" name="Google Shape;336;p7"/>
                <p:cNvSpPr txBox="1"/>
                <p:nvPr/>
              </p:nvSpPr>
              <p:spPr>
                <a:xfrm>
                  <a:off x="7002259" y="2969942"/>
                  <a:ext cx="914708" cy="2693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Monitor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4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[statistic]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7" name="Google Shape;337;p7"/>
              <p:cNvGrpSpPr/>
              <p:nvPr/>
            </p:nvGrpSpPr>
            <p:grpSpPr>
              <a:xfrm>
                <a:off x="7206041" y="2088379"/>
                <a:ext cx="914708" cy="673793"/>
                <a:chOff x="7258383" y="2336965"/>
                <a:chExt cx="914708" cy="673793"/>
              </a:xfrm>
            </p:grpSpPr>
            <p:pic>
              <p:nvPicPr>
                <p:cNvPr id="338" name="Google Shape;338;p7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7535737" y="2336965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39" name="Google Shape;339;p7"/>
                <p:cNvSpPr txBox="1"/>
                <p:nvPr/>
              </p:nvSpPr>
              <p:spPr>
                <a:xfrm>
                  <a:off x="7258383" y="2741389"/>
                  <a:ext cx="914708" cy="2693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Monitor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4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[real-time]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25" name="Google Shape;325;p7"/>
              <p:cNvSpPr/>
              <p:nvPr/>
            </p:nvSpPr>
            <p:spPr>
              <a:xfrm>
                <a:off x="7333683" y="1082291"/>
                <a:ext cx="632050" cy="3786267"/>
              </a:xfrm>
              <a:prstGeom prst="roundRect">
                <a:avLst>
                  <a:gd name="adj" fmla="val 7140"/>
                </a:avLst>
              </a:prstGeom>
              <a:noFill/>
              <a:ln w="25400" cap="flat" cmpd="sng">
                <a:solidFill>
                  <a:srgbClr val="00B0F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12" name="Google Shape;429;p26" descr="Rally Software logo">
              <a:extLst>
                <a:ext uri="{FF2B5EF4-FFF2-40B4-BE49-F238E27FC236}">
                  <a16:creationId xmlns:a16="http://schemas.microsoft.com/office/drawing/2014/main" id="{5C18251A-E17D-9059-B6C1-5388CF9015AE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407518" y="2691977"/>
              <a:ext cx="539279" cy="522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23336254-488B-2AFB-00A5-3EE19E9ED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9735" y="2372280"/>
              <a:ext cx="500660" cy="212164"/>
            </a:xfrm>
            <a:prstGeom prst="rect">
              <a:avLst/>
            </a:prstGeom>
          </p:spPr>
        </p:pic>
      </p:grpSp>
      <p:pic>
        <p:nvPicPr>
          <p:cNvPr id="215" name="Google Shape;1273;p39" descr="Google Cloud Platform Tutorial: From Zero to Hero with GCP">
            <a:extLst>
              <a:ext uri="{FF2B5EF4-FFF2-40B4-BE49-F238E27FC236}">
                <a16:creationId xmlns:a16="http://schemas.microsoft.com/office/drawing/2014/main" id="{912C29B9-491E-D91A-EE15-2F188A774F6C}"/>
              </a:ext>
            </a:extLst>
          </p:cNvPr>
          <p:cNvPicPr preferRelativeResize="0"/>
          <p:nvPr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8635" y="3271517"/>
            <a:ext cx="536228" cy="46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69C01A50-243C-FD62-45DC-6CADC56246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1091" y="1757922"/>
            <a:ext cx="447455" cy="432575"/>
          </a:xfrm>
          <a:prstGeom prst="rect">
            <a:avLst/>
          </a:prstGeom>
        </p:spPr>
      </p:pic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033CD436-0B57-6654-BC4A-ACEA647ABD03}"/>
              </a:ext>
            </a:extLst>
          </p:cNvPr>
          <p:cNvCxnSpPr>
            <a:cxnSpLocks/>
            <a:stCxn id="52" idx="1"/>
            <a:endCxn id="52" idx="3"/>
          </p:cNvCxnSpPr>
          <p:nvPr/>
        </p:nvCxnSpPr>
        <p:spPr>
          <a:xfrm>
            <a:off x="2906156" y="5019080"/>
            <a:ext cx="7777560" cy="0"/>
          </a:xfrm>
          <a:prstGeom prst="straightConnector1">
            <a:avLst/>
          </a:prstGeom>
          <a:ln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Google Shape;140;p4">
            <a:extLst>
              <a:ext uri="{FF2B5EF4-FFF2-40B4-BE49-F238E27FC236}">
                <a16:creationId xmlns:a16="http://schemas.microsoft.com/office/drawing/2014/main" id="{919ECB73-50F8-8D8F-4BF9-794A13340C2D}"/>
              </a:ext>
            </a:extLst>
          </p:cNvPr>
          <p:cNvSpPr txBox="1"/>
          <p:nvPr/>
        </p:nvSpPr>
        <p:spPr>
          <a:xfrm>
            <a:off x="8197085" y="4941104"/>
            <a:ext cx="2486631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</a:rPr>
              <a:t>Mainframe Test Environment</a:t>
            </a:r>
            <a:endParaRPr sz="9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17345331-D7B6-34AB-4F2F-C5170419268D}"/>
              </a:ext>
            </a:extLst>
          </p:cNvPr>
          <p:cNvCxnSpPr>
            <a:cxnSpLocks/>
            <a:stCxn id="39" idx="1"/>
            <a:endCxn id="39" idx="3"/>
          </p:cNvCxnSpPr>
          <p:nvPr/>
        </p:nvCxnSpPr>
        <p:spPr>
          <a:xfrm>
            <a:off x="2895049" y="3478672"/>
            <a:ext cx="7788667" cy="0"/>
          </a:xfrm>
          <a:prstGeom prst="straightConnector1">
            <a:avLst/>
          </a:prstGeom>
          <a:ln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Google Shape;140;p4">
            <a:extLst>
              <a:ext uri="{FF2B5EF4-FFF2-40B4-BE49-F238E27FC236}">
                <a16:creationId xmlns:a16="http://schemas.microsoft.com/office/drawing/2014/main" id="{FFFAF636-4F99-5B09-3564-7AEE46528A06}"/>
              </a:ext>
            </a:extLst>
          </p:cNvPr>
          <p:cNvSpPr txBox="1"/>
          <p:nvPr/>
        </p:nvSpPr>
        <p:spPr>
          <a:xfrm>
            <a:off x="8187890" y="3386839"/>
            <a:ext cx="2284739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</a:rPr>
              <a:t>Synthetic Test Environment</a:t>
            </a:r>
            <a:endParaRPr sz="9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Decagon 228">
            <a:extLst>
              <a:ext uri="{FF2B5EF4-FFF2-40B4-BE49-F238E27FC236}">
                <a16:creationId xmlns:a16="http://schemas.microsoft.com/office/drawing/2014/main" id="{5E20C7F4-45E1-6658-8439-425AAD1EFF2C}"/>
              </a:ext>
            </a:extLst>
          </p:cNvPr>
          <p:cNvSpPr/>
          <p:nvPr/>
        </p:nvSpPr>
        <p:spPr>
          <a:xfrm>
            <a:off x="3135082" y="3384000"/>
            <a:ext cx="212724" cy="184366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30" name="Decagon 229">
            <a:extLst>
              <a:ext uri="{FF2B5EF4-FFF2-40B4-BE49-F238E27FC236}">
                <a16:creationId xmlns:a16="http://schemas.microsoft.com/office/drawing/2014/main" id="{32AF19C7-988A-5E2C-2FF5-30062A3521A0}"/>
              </a:ext>
            </a:extLst>
          </p:cNvPr>
          <p:cNvSpPr/>
          <p:nvPr/>
        </p:nvSpPr>
        <p:spPr>
          <a:xfrm>
            <a:off x="3530926" y="3384000"/>
            <a:ext cx="212724" cy="184366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31" name="Decagon 230">
            <a:extLst>
              <a:ext uri="{FF2B5EF4-FFF2-40B4-BE49-F238E27FC236}">
                <a16:creationId xmlns:a16="http://schemas.microsoft.com/office/drawing/2014/main" id="{59B0A459-D5CB-15B9-2DAB-8C0822E2CE5C}"/>
              </a:ext>
            </a:extLst>
          </p:cNvPr>
          <p:cNvSpPr/>
          <p:nvPr/>
        </p:nvSpPr>
        <p:spPr>
          <a:xfrm>
            <a:off x="3926770" y="3384000"/>
            <a:ext cx="212724" cy="184366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32" name="Decagon 231">
            <a:extLst>
              <a:ext uri="{FF2B5EF4-FFF2-40B4-BE49-F238E27FC236}">
                <a16:creationId xmlns:a16="http://schemas.microsoft.com/office/drawing/2014/main" id="{1AF9B050-F6C0-F5CB-10E9-270934501A63}"/>
              </a:ext>
            </a:extLst>
          </p:cNvPr>
          <p:cNvSpPr/>
          <p:nvPr/>
        </p:nvSpPr>
        <p:spPr>
          <a:xfrm>
            <a:off x="4329115" y="3384000"/>
            <a:ext cx="212724" cy="184366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33" name="Decagon 232">
            <a:extLst>
              <a:ext uri="{FF2B5EF4-FFF2-40B4-BE49-F238E27FC236}">
                <a16:creationId xmlns:a16="http://schemas.microsoft.com/office/drawing/2014/main" id="{6EE2D323-7DF5-B2FA-7544-1580718968EF}"/>
              </a:ext>
            </a:extLst>
          </p:cNvPr>
          <p:cNvSpPr/>
          <p:nvPr/>
        </p:nvSpPr>
        <p:spPr>
          <a:xfrm>
            <a:off x="3530926" y="4918165"/>
            <a:ext cx="212724" cy="184366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34" name="Decagon 233">
            <a:extLst>
              <a:ext uri="{FF2B5EF4-FFF2-40B4-BE49-F238E27FC236}">
                <a16:creationId xmlns:a16="http://schemas.microsoft.com/office/drawing/2014/main" id="{58FE06C6-D55F-5D2C-882B-7FCE3A5E82EA}"/>
              </a:ext>
            </a:extLst>
          </p:cNvPr>
          <p:cNvSpPr/>
          <p:nvPr/>
        </p:nvSpPr>
        <p:spPr>
          <a:xfrm>
            <a:off x="4316632" y="4918165"/>
            <a:ext cx="212724" cy="184366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35" name="Decagon 234">
            <a:extLst>
              <a:ext uri="{FF2B5EF4-FFF2-40B4-BE49-F238E27FC236}">
                <a16:creationId xmlns:a16="http://schemas.microsoft.com/office/drawing/2014/main" id="{FA9A8BFE-D1AC-7CA5-FFAF-AF81B412E514}"/>
              </a:ext>
            </a:extLst>
          </p:cNvPr>
          <p:cNvSpPr/>
          <p:nvPr/>
        </p:nvSpPr>
        <p:spPr>
          <a:xfrm>
            <a:off x="3926770" y="4918165"/>
            <a:ext cx="212724" cy="184366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36" name="Decagon 235">
            <a:extLst>
              <a:ext uri="{FF2B5EF4-FFF2-40B4-BE49-F238E27FC236}">
                <a16:creationId xmlns:a16="http://schemas.microsoft.com/office/drawing/2014/main" id="{E2315151-4F0F-5479-3F06-4D8FB473BFDC}"/>
              </a:ext>
            </a:extLst>
          </p:cNvPr>
          <p:cNvSpPr/>
          <p:nvPr/>
        </p:nvSpPr>
        <p:spPr>
          <a:xfrm>
            <a:off x="5116420" y="3383746"/>
            <a:ext cx="212724" cy="184366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37" name="Decagon 236">
            <a:extLst>
              <a:ext uri="{FF2B5EF4-FFF2-40B4-BE49-F238E27FC236}">
                <a16:creationId xmlns:a16="http://schemas.microsoft.com/office/drawing/2014/main" id="{8C78E8A2-834C-FBF7-E482-1E5028BD4472}"/>
              </a:ext>
            </a:extLst>
          </p:cNvPr>
          <p:cNvSpPr/>
          <p:nvPr/>
        </p:nvSpPr>
        <p:spPr>
          <a:xfrm>
            <a:off x="4713937" y="4912936"/>
            <a:ext cx="212724" cy="184366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38" name="Decagon 237">
            <a:extLst>
              <a:ext uri="{FF2B5EF4-FFF2-40B4-BE49-F238E27FC236}">
                <a16:creationId xmlns:a16="http://schemas.microsoft.com/office/drawing/2014/main" id="{A8C187E1-4391-DABA-F09C-DFC986F8F728}"/>
              </a:ext>
            </a:extLst>
          </p:cNvPr>
          <p:cNvSpPr/>
          <p:nvPr/>
        </p:nvSpPr>
        <p:spPr>
          <a:xfrm>
            <a:off x="5114443" y="4911847"/>
            <a:ext cx="212724" cy="184366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239" name="Decagon 238">
            <a:extLst>
              <a:ext uri="{FF2B5EF4-FFF2-40B4-BE49-F238E27FC236}">
                <a16:creationId xmlns:a16="http://schemas.microsoft.com/office/drawing/2014/main" id="{6C8A0925-546D-3543-3AAC-71161DBA1AA5}"/>
              </a:ext>
            </a:extLst>
          </p:cNvPr>
          <p:cNvSpPr/>
          <p:nvPr/>
        </p:nvSpPr>
        <p:spPr>
          <a:xfrm>
            <a:off x="4720100" y="3384000"/>
            <a:ext cx="212724" cy="184366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C32608C2-D5DD-4FE6-0FA4-97F386A1088E}"/>
              </a:ext>
            </a:extLst>
          </p:cNvPr>
          <p:cNvCxnSpPr>
            <a:cxnSpLocks/>
            <a:stCxn id="19" idx="3"/>
            <a:endCxn id="229" idx="8"/>
          </p:cNvCxnSpPr>
          <p:nvPr/>
        </p:nvCxnSpPr>
        <p:spPr>
          <a:xfrm>
            <a:off x="2718444" y="2050212"/>
            <a:ext cx="490132" cy="1333788"/>
          </a:xfrm>
          <a:prstGeom prst="bentConnector2">
            <a:avLst/>
          </a:prstGeom>
          <a:ln w="6350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5">
            <a:extLst>
              <a:ext uri="{FF2B5EF4-FFF2-40B4-BE49-F238E27FC236}">
                <a16:creationId xmlns:a16="http://schemas.microsoft.com/office/drawing/2014/main" id="{8A0628A3-044E-2AEF-3622-9FC4436353D1}"/>
              </a:ext>
            </a:extLst>
          </p:cNvPr>
          <p:cNvCxnSpPr>
            <a:cxnSpLocks/>
            <a:stCxn id="264" idx="3"/>
            <a:endCxn id="39" idx="1"/>
          </p:cNvCxnSpPr>
          <p:nvPr/>
        </p:nvCxnSpPr>
        <p:spPr>
          <a:xfrm flipV="1">
            <a:off x="1056093" y="3478672"/>
            <a:ext cx="1838956" cy="550324"/>
          </a:xfrm>
          <a:prstGeom prst="bentConnector3">
            <a:avLst>
              <a:gd name="adj1" fmla="val 33121"/>
            </a:avLst>
          </a:prstGeom>
          <a:ln w="6350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8" name="Decagon 367">
            <a:extLst>
              <a:ext uri="{FF2B5EF4-FFF2-40B4-BE49-F238E27FC236}">
                <a16:creationId xmlns:a16="http://schemas.microsoft.com/office/drawing/2014/main" id="{9CBBBD73-D572-4DAD-1F4B-D360A89B43D1}"/>
              </a:ext>
            </a:extLst>
          </p:cNvPr>
          <p:cNvSpPr/>
          <p:nvPr/>
        </p:nvSpPr>
        <p:spPr>
          <a:xfrm>
            <a:off x="7463699" y="3368002"/>
            <a:ext cx="212724" cy="184366"/>
          </a:xfrm>
          <a:prstGeom prst="decagon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69" name="Decagon 368">
            <a:extLst>
              <a:ext uri="{FF2B5EF4-FFF2-40B4-BE49-F238E27FC236}">
                <a16:creationId xmlns:a16="http://schemas.microsoft.com/office/drawing/2014/main" id="{CAA333F9-3772-9095-F8DF-9EFA5C01A8F5}"/>
              </a:ext>
            </a:extLst>
          </p:cNvPr>
          <p:cNvSpPr/>
          <p:nvPr/>
        </p:nvSpPr>
        <p:spPr>
          <a:xfrm>
            <a:off x="5910530" y="3375629"/>
            <a:ext cx="212724" cy="184366"/>
          </a:xfrm>
          <a:prstGeom prst="decagon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70" name="Decagon 369">
            <a:extLst>
              <a:ext uri="{FF2B5EF4-FFF2-40B4-BE49-F238E27FC236}">
                <a16:creationId xmlns:a16="http://schemas.microsoft.com/office/drawing/2014/main" id="{FB17AEC2-2BD1-638A-0265-79523CBC12C7}"/>
              </a:ext>
            </a:extLst>
          </p:cNvPr>
          <p:cNvSpPr/>
          <p:nvPr/>
        </p:nvSpPr>
        <p:spPr>
          <a:xfrm>
            <a:off x="6306734" y="4924403"/>
            <a:ext cx="970431" cy="184366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Testing</a:t>
            </a:r>
          </a:p>
        </p:txBody>
      </p:sp>
      <p:sp>
        <p:nvSpPr>
          <p:cNvPr id="371" name="Decagon 370">
            <a:extLst>
              <a:ext uri="{FF2B5EF4-FFF2-40B4-BE49-F238E27FC236}">
                <a16:creationId xmlns:a16="http://schemas.microsoft.com/office/drawing/2014/main" id="{9F798444-6300-4564-158D-151B40E05760}"/>
              </a:ext>
            </a:extLst>
          </p:cNvPr>
          <p:cNvSpPr/>
          <p:nvPr/>
        </p:nvSpPr>
        <p:spPr>
          <a:xfrm>
            <a:off x="6306734" y="3375267"/>
            <a:ext cx="970431" cy="184366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/>
              <a:t>Testing</a:t>
            </a:r>
          </a:p>
        </p:txBody>
      </p:sp>
      <p:sp>
        <p:nvSpPr>
          <p:cNvPr id="372" name="Decagon 371">
            <a:extLst>
              <a:ext uri="{FF2B5EF4-FFF2-40B4-BE49-F238E27FC236}">
                <a16:creationId xmlns:a16="http://schemas.microsoft.com/office/drawing/2014/main" id="{3B258EB3-B5BB-775A-F537-C5CFF2E7BE05}"/>
              </a:ext>
            </a:extLst>
          </p:cNvPr>
          <p:cNvSpPr/>
          <p:nvPr/>
        </p:nvSpPr>
        <p:spPr>
          <a:xfrm>
            <a:off x="7466126" y="4926500"/>
            <a:ext cx="212724" cy="184366"/>
          </a:xfrm>
          <a:prstGeom prst="decagon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73" name="Decagon 372">
            <a:extLst>
              <a:ext uri="{FF2B5EF4-FFF2-40B4-BE49-F238E27FC236}">
                <a16:creationId xmlns:a16="http://schemas.microsoft.com/office/drawing/2014/main" id="{15DD57CA-E3A3-4B83-4739-0FCAF9DEE4D7}"/>
              </a:ext>
            </a:extLst>
          </p:cNvPr>
          <p:cNvSpPr/>
          <p:nvPr/>
        </p:nvSpPr>
        <p:spPr>
          <a:xfrm>
            <a:off x="5910530" y="4918317"/>
            <a:ext cx="212724" cy="184366"/>
          </a:xfrm>
          <a:prstGeom prst="decagon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74" name="Decagon 373">
            <a:extLst>
              <a:ext uri="{FF2B5EF4-FFF2-40B4-BE49-F238E27FC236}">
                <a16:creationId xmlns:a16="http://schemas.microsoft.com/office/drawing/2014/main" id="{1AAD0225-F19A-115B-A378-FCB24CD7090C}"/>
              </a:ext>
            </a:extLst>
          </p:cNvPr>
          <p:cNvSpPr/>
          <p:nvPr/>
        </p:nvSpPr>
        <p:spPr>
          <a:xfrm>
            <a:off x="7853827" y="3368540"/>
            <a:ext cx="212724" cy="184366"/>
          </a:xfrm>
          <a:prstGeom prst="dec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75" name="Decagon 374">
            <a:extLst>
              <a:ext uri="{FF2B5EF4-FFF2-40B4-BE49-F238E27FC236}">
                <a16:creationId xmlns:a16="http://schemas.microsoft.com/office/drawing/2014/main" id="{4BB5BDF4-3F7B-9914-4594-702B016DBB81}"/>
              </a:ext>
            </a:extLst>
          </p:cNvPr>
          <p:cNvSpPr/>
          <p:nvPr/>
        </p:nvSpPr>
        <p:spPr>
          <a:xfrm>
            <a:off x="7859580" y="4913911"/>
            <a:ext cx="212724" cy="184366"/>
          </a:xfrm>
          <a:prstGeom prst="dec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376" name="Straight Arrow Connector 5">
            <a:extLst>
              <a:ext uri="{FF2B5EF4-FFF2-40B4-BE49-F238E27FC236}">
                <a16:creationId xmlns:a16="http://schemas.microsoft.com/office/drawing/2014/main" id="{B0A497D8-2ABB-A2EF-BF7A-9DDA0BFA0210}"/>
              </a:ext>
            </a:extLst>
          </p:cNvPr>
          <p:cNvCxnSpPr>
            <a:cxnSpLocks/>
            <a:stCxn id="385" idx="3"/>
            <a:endCxn id="335" idx="1"/>
          </p:cNvCxnSpPr>
          <p:nvPr/>
        </p:nvCxnSpPr>
        <p:spPr>
          <a:xfrm flipV="1">
            <a:off x="10310489" y="4309440"/>
            <a:ext cx="1094395" cy="73574"/>
          </a:xfrm>
          <a:prstGeom prst="bentConnector3">
            <a:avLst>
              <a:gd name="adj1" fmla="val 50000"/>
            </a:avLst>
          </a:prstGeom>
          <a:ln w="6350"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5">
            <a:extLst>
              <a:ext uri="{FF2B5EF4-FFF2-40B4-BE49-F238E27FC236}">
                <a16:creationId xmlns:a16="http://schemas.microsoft.com/office/drawing/2014/main" id="{690B94C8-231C-8858-2D26-A3A5F091DDDF}"/>
              </a:ext>
            </a:extLst>
          </p:cNvPr>
          <p:cNvCxnSpPr>
            <a:cxnSpLocks/>
            <a:stCxn id="29" idx="0"/>
            <a:endCxn id="264" idx="1"/>
          </p:cNvCxnSpPr>
          <p:nvPr/>
        </p:nvCxnSpPr>
        <p:spPr>
          <a:xfrm rot="16200000" flipH="1" flipV="1">
            <a:off x="3369938" y="-1180864"/>
            <a:ext cx="2392016" cy="8027703"/>
          </a:xfrm>
          <a:prstGeom prst="bentConnector4">
            <a:avLst>
              <a:gd name="adj1" fmla="val -22383"/>
              <a:gd name="adj2" fmla="val 102848"/>
            </a:avLst>
          </a:prstGeom>
          <a:ln w="63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8" name="Google Shape;251;p7">
            <a:extLst>
              <a:ext uri="{FF2B5EF4-FFF2-40B4-BE49-F238E27FC236}">
                <a16:creationId xmlns:a16="http://schemas.microsoft.com/office/drawing/2014/main" id="{F344AF34-78AD-EA40-55E1-8B5ECB5D665A}"/>
              </a:ext>
            </a:extLst>
          </p:cNvPr>
          <p:cNvSpPr/>
          <p:nvPr/>
        </p:nvSpPr>
        <p:spPr>
          <a:xfrm>
            <a:off x="8751523" y="3829719"/>
            <a:ext cx="1626259" cy="682574"/>
          </a:xfrm>
          <a:prstGeom prst="roundRect">
            <a:avLst>
              <a:gd name="adj" fmla="val 7140"/>
            </a:avLst>
          </a:prstGeom>
          <a:solidFill>
            <a:schemeClr val="lt1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02;p7">
            <a:extLst>
              <a:ext uri="{FF2B5EF4-FFF2-40B4-BE49-F238E27FC236}">
                <a16:creationId xmlns:a16="http://schemas.microsoft.com/office/drawing/2014/main" id="{410F3ABC-35E1-8198-85E2-5AF3C79C3AB7}"/>
              </a:ext>
            </a:extLst>
          </p:cNvPr>
          <p:cNvGrpSpPr/>
          <p:nvPr/>
        </p:nvGrpSpPr>
        <p:grpSpPr>
          <a:xfrm>
            <a:off x="8794995" y="4069002"/>
            <a:ext cx="1515494" cy="184733"/>
            <a:chOff x="1062319" y="3479271"/>
            <a:chExt cx="1734449" cy="267100"/>
          </a:xfrm>
        </p:grpSpPr>
        <p:sp>
          <p:nvSpPr>
            <p:cNvPr id="380" name="Google Shape;304;p7">
              <a:extLst>
                <a:ext uri="{FF2B5EF4-FFF2-40B4-BE49-F238E27FC236}">
                  <a16:creationId xmlns:a16="http://schemas.microsoft.com/office/drawing/2014/main" id="{7A323A93-8577-364A-EEAB-D6B52ECB2785}"/>
                </a:ext>
              </a:extLst>
            </p:cNvPr>
            <p:cNvSpPr txBox="1"/>
            <p:nvPr/>
          </p:nvSpPr>
          <p:spPr>
            <a:xfrm>
              <a:off x="1062319" y="3515817"/>
              <a:ext cx="1698431" cy="200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Metrics Collector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05;p7">
              <a:extLst>
                <a:ext uri="{FF2B5EF4-FFF2-40B4-BE49-F238E27FC236}">
                  <a16:creationId xmlns:a16="http://schemas.microsoft.com/office/drawing/2014/main" id="{6E2F2EC1-2597-2DF9-2794-2F754144572E}"/>
                </a:ext>
              </a:extLst>
            </p:cNvPr>
            <p:cNvSpPr/>
            <p:nvPr/>
          </p:nvSpPr>
          <p:spPr>
            <a:xfrm>
              <a:off x="1098336" y="3479271"/>
              <a:ext cx="1698432" cy="267100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274;p7">
            <a:extLst>
              <a:ext uri="{FF2B5EF4-FFF2-40B4-BE49-F238E27FC236}">
                <a16:creationId xmlns:a16="http://schemas.microsoft.com/office/drawing/2014/main" id="{2E651B5D-754B-BBE3-7C47-A87744E80074}"/>
              </a:ext>
            </a:extLst>
          </p:cNvPr>
          <p:cNvSpPr txBox="1"/>
          <p:nvPr/>
        </p:nvSpPr>
        <p:spPr>
          <a:xfrm>
            <a:off x="8794995" y="3883896"/>
            <a:ext cx="1515494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Analytics Toolset</a:t>
            </a:r>
            <a:endParaRPr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02;p7">
            <a:extLst>
              <a:ext uri="{FF2B5EF4-FFF2-40B4-BE49-F238E27FC236}">
                <a16:creationId xmlns:a16="http://schemas.microsoft.com/office/drawing/2014/main" id="{3C284FF1-2482-4ED6-2433-B7ABD70CBE70}"/>
              </a:ext>
            </a:extLst>
          </p:cNvPr>
          <p:cNvGrpSpPr/>
          <p:nvPr/>
        </p:nvGrpSpPr>
        <p:grpSpPr>
          <a:xfrm>
            <a:off x="8794995" y="4290647"/>
            <a:ext cx="1515494" cy="184733"/>
            <a:chOff x="1062319" y="3479271"/>
            <a:chExt cx="1734449" cy="267100"/>
          </a:xfrm>
        </p:grpSpPr>
        <p:sp>
          <p:nvSpPr>
            <p:cNvPr id="384" name="Google Shape;304;p7">
              <a:extLst>
                <a:ext uri="{FF2B5EF4-FFF2-40B4-BE49-F238E27FC236}">
                  <a16:creationId xmlns:a16="http://schemas.microsoft.com/office/drawing/2014/main" id="{B1DAB300-6BB0-45AD-F02D-7847FE25BAD3}"/>
                </a:ext>
              </a:extLst>
            </p:cNvPr>
            <p:cNvSpPr txBox="1"/>
            <p:nvPr/>
          </p:nvSpPr>
          <p:spPr>
            <a:xfrm>
              <a:off x="1062319" y="3515817"/>
              <a:ext cx="1698431" cy="200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Code Analysis Tool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05;p7">
              <a:extLst>
                <a:ext uri="{FF2B5EF4-FFF2-40B4-BE49-F238E27FC236}">
                  <a16:creationId xmlns:a16="http://schemas.microsoft.com/office/drawing/2014/main" id="{86CF125B-11D4-CEBA-1843-CA375AF6820F}"/>
                </a:ext>
              </a:extLst>
            </p:cNvPr>
            <p:cNvSpPr/>
            <p:nvPr/>
          </p:nvSpPr>
          <p:spPr>
            <a:xfrm>
              <a:off x="1098336" y="3479271"/>
              <a:ext cx="1698432" cy="267100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98" name="Straight Arrow Connector 5">
            <a:extLst>
              <a:ext uri="{FF2B5EF4-FFF2-40B4-BE49-F238E27FC236}">
                <a16:creationId xmlns:a16="http://schemas.microsoft.com/office/drawing/2014/main" id="{F37D4EA3-8576-9DBB-CD78-D869E1ACFBE1}"/>
              </a:ext>
            </a:extLst>
          </p:cNvPr>
          <p:cNvCxnSpPr>
            <a:cxnSpLocks/>
            <a:stCxn id="9" idx="1"/>
            <a:endCxn id="230" idx="8"/>
          </p:cNvCxnSpPr>
          <p:nvPr/>
        </p:nvCxnSpPr>
        <p:spPr>
          <a:xfrm rot="10800000" flipV="1">
            <a:off x="3604421" y="1643318"/>
            <a:ext cx="1025935" cy="1740681"/>
          </a:xfrm>
          <a:prstGeom prst="bentConnector2">
            <a:avLst/>
          </a:prstGeom>
          <a:ln w="6350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5">
            <a:extLst>
              <a:ext uri="{FF2B5EF4-FFF2-40B4-BE49-F238E27FC236}">
                <a16:creationId xmlns:a16="http://schemas.microsoft.com/office/drawing/2014/main" id="{859AC1A2-C370-64A3-048F-9648159DBAFF}"/>
              </a:ext>
            </a:extLst>
          </p:cNvPr>
          <p:cNvCxnSpPr>
            <a:cxnSpLocks/>
            <a:stCxn id="9" idx="1"/>
            <a:endCxn id="233" idx="9"/>
          </p:cNvCxnSpPr>
          <p:nvPr/>
        </p:nvCxnSpPr>
        <p:spPr>
          <a:xfrm rot="10800000" flipV="1">
            <a:off x="3670157" y="1643319"/>
            <a:ext cx="960199" cy="3274846"/>
          </a:xfrm>
          <a:prstGeom prst="bentConnector2">
            <a:avLst/>
          </a:prstGeom>
          <a:ln w="6350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6" name="Google Shape;302;p7">
            <a:extLst>
              <a:ext uri="{FF2B5EF4-FFF2-40B4-BE49-F238E27FC236}">
                <a16:creationId xmlns:a16="http://schemas.microsoft.com/office/drawing/2014/main" id="{FC26F4BB-950E-E059-5F9E-D3D0D405A9BD}"/>
              </a:ext>
            </a:extLst>
          </p:cNvPr>
          <p:cNvGrpSpPr/>
          <p:nvPr/>
        </p:nvGrpSpPr>
        <p:grpSpPr>
          <a:xfrm>
            <a:off x="5327167" y="2442848"/>
            <a:ext cx="1362274" cy="214181"/>
            <a:chOff x="1098336" y="3479271"/>
            <a:chExt cx="1698432" cy="214181"/>
          </a:xfrm>
        </p:grpSpPr>
        <p:sp>
          <p:nvSpPr>
            <p:cNvPr id="407" name="Google Shape;304;p7">
              <a:extLst>
                <a:ext uri="{FF2B5EF4-FFF2-40B4-BE49-F238E27FC236}">
                  <a16:creationId xmlns:a16="http://schemas.microsoft.com/office/drawing/2014/main" id="{216E803E-E9A2-6C26-53EE-C5DE0746E794}"/>
                </a:ext>
              </a:extLst>
            </p:cNvPr>
            <p:cNvSpPr txBox="1"/>
            <p:nvPr/>
          </p:nvSpPr>
          <p:spPr>
            <a:xfrm>
              <a:off x="1262212" y="3510119"/>
              <a:ext cx="1508796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SUT Configuration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305;p7">
              <a:extLst>
                <a:ext uri="{FF2B5EF4-FFF2-40B4-BE49-F238E27FC236}">
                  <a16:creationId xmlns:a16="http://schemas.microsoft.com/office/drawing/2014/main" id="{91192BDD-2CB5-4958-B517-0858AC6650E0}"/>
                </a:ext>
              </a:extLst>
            </p:cNvPr>
            <p:cNvSpPr/>
            <p:nvPr/>
          </p:nvSpPr>
          <p:spPr>
            <a:xfrm>
              <a:off x="1098336" y="3479271"/>
              <a:ext cx="1698432" cy="214181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9" name="Straight Arrow Connector 5">
            <a:extLst>
              <a:ext uri="{FF2B5EF4-FFF2-40B4-BE49-F238E27FC236}">
                <a16:creationId xmlns:a16="http://schemas.microsoft.com/office/drawing/2014/main" id="{6FD3A1ED-1054-8DDB-ED73-EB929D235F84}"/>
              </a:ext>
            </a:extLst>
          </p:cNvPr>
          <p:cNvCxnSpPr>
            <a:cxnSpLocks/>
            <a:stCxn id="12" idx="1"/>
            <a:endCxn id="235" idx="9"/>
          </p:cNvCxnSpPr>
          <p:nvPr/>
        </p:nvCxnSpPr>
        <p:spPr>
          <a:xfrm rot="10800000" flipV="1">
            <a:off x="4066000" y="1905741"/>
            <a:ext cx="796510" cy="3012424"/>
          </a:xfrm>
          <a:prstGeom prst="bentConnector2">
            <a:avLst/>
          </a:prstGeom>
          <a:ln w="6350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Arrow Connector 5">
            <a:extLst>
              <a:ext uri="{FF2B5EF4-FFF2-40B4-BE49-F238E27FC236}">
                <a16:creationId xmlns:a16="http://schemas.microsoft.com/office/drawing/2014/main" id="{C4C73A56-3E61-4810-048C-00BE4BB51813}"/>
              </a:ext>
            </a:extLst>
          </p:cNvPr>
          <p:cNvCxnSpPr>
            <a:cxnSpLocks/>
            <a:stCxn id="12" idx="1"/>
            <a:endCxn id="231" idx="8"/>
          </p:cNvCxnSpPr>
          <p:nvPr/>
        </p:nvCxnSpPr>
        <p:spPr>
          <a:xfrm rot="10800000" flipV="1">
            <a:off x="4000264" y="1905740"/>
            <a:ext cx="862246" cy="1478259"/>
          </a:xfrm>
          <a:prstGeom prst="bentConnector2">
            <a:avLst/>
          </a:prstGeom>
          <a:ln w="6350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Arrow Connector 5">
            <a:extLst>
              <a:ext uri="{FF2B5EF4-FFF2-40B4-BE49-F238E27FC236}">
                <a16:creationId xmlns:a16="http://schemas.microsoft.com/office/drawing/2014/main" id="{4635B751-3EC4-6009-B599-7D0034C31F44}"/>
              </a:ext>
            </a:extLst>
          </p:cNvPr>
          <p:cNvCxnSpPr>
            <a:cxnSpLocks/>
            <a:stCxn id="32" idx="1"/>
            <a:endCxn id="234" idx="9"/>
          </p:cNvCxnSpPr>
          <p:nvPr/>
        </p:nvCxnSpPr>
        <p:spPr>
          <a:xfrm rot="10800000" flipV="1">
            <a:off x="4455863" y="2085115"/>
            <a:ext cx="3582315" cy="2833049"/>
          </a:xfrm>
          <a:prstGeom prst="bentConnector2">
            <a:avLst/>
          </a:prstGeom>
          <a:ln w="6350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Arrow Connector 5">
            <a:extLst>
              <a:ext uri="{FF2B5EF4-FFF2-40B4-BE49-F238E27FC236}">
                <a16:creationId xmlns:a16="http://schemas.microsoft.com/office/drawing/2014/main" id="{D5D42FA0-F090-14C8-638A-A3D6A064D7AE}"/>
              </a:ext>
            </a:extLst>
          </p:cNvPr>
          <p:cNvCxnSpPr>
            <a:cxnSpLocks/>
            <a:stCxn id="32" idx="1"/>
            <a:endCxn id="232" idx="8"/>
          </p:cNvCxnSpPr>
          <p:nvPr/>
        </p:nvCxnSpPr>
        <p:spPr>
          <a:xfrm rot="10800000" flipV="1">
            <a:off x="4402609" y="2085116"/>
            <a:ext cx="3635568" cy="1298884"/>
          </a:xfrm>
          <a:prstGeom prst="bentConnector2">
            <a:avLst/>
          </a:prstGeom>
          <a:ln w="6350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Arrow Connector 5">
            <a:extLst>
              <a:ext uri="{FF2B5EF4-FFF2-40B4-BE49-F238E27FC236}">
                <a16:creationId xmlns:a16="http://schemas.microsoft.com/office/drawing/2014/main" id="{7DF6864E-C521-95A3-DB3A-B07AA1433917}"/>
              </a:ext>
            </a:extLst>
          </p:cNvPr>
          <p:cNvCxnSpPr>
            <a:cxnSpLocks/>
            <a:stCxn id="15" idx="1"/>
            <a:endCxn id="237" idx="9"/>
          </p:cNvCxnSpPr>
          <p:nvPr/>
        </p:nvCxnSpPr>
        <p:spPr>
          <a:xfrm rot="10800000" flipV="1">
            <a:off x="4853167" y="2286228"/>
            <a:ext cx="223300" cy="2626707"/>
          </a:xfrm>
          <a:prstGeom prst="bentConnector2">
            <a:avLst/>
          </a:prstGeom>
          <a:ln w="6350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Arrow Connector 5">
            <a:extLst>
              <a:ext uri="{FF2B5EF4-FFF2-40B4-BE49-F238E27FC236}">
                <a16:creationId xmlns:a16="http://schemas.microsoft.com/office/drawing/2014/main" id="{7FB7452D-A010-780F-6E5C-64B14944C176}"/>
              </a:ext>
            </a:extLst>
          </p:cNvPr>
          <p:cNvCxnSpPr>
            <a:cxnSpLocks/>
            <a:stCxn id="15" idx="1"/>
            <a:endCxn id="239" idx="8"/>
          </p:cNvCxnSpPr>
          <p:nvPr/>
        </p:nvCxnSpPr>
        <p:spPr>
          <a:xfrm rot="10800000" flipV="1">
            <a:off x="4793595" y="2286228"/>
            <a:ext cx="282873" cy="1097771"/>
          </a:xfrm>
          <a:prstGeom prst="bentConnector2">
            <a:avLst/>
          </a:prstGeom>
          <a:ln w="6350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Arrow Connector 5">
            <a:extLst>
              <a:ext uri="{FF2B5EF4-FFF2-40B4-BE49-F238E27FC236}">
                <a16:creationId xmlns:a16="http://schemas.microsoft.com/office/drawing/2014/main" id="{E52BD9D3-CF80-A98E-A274-1CA3460D5A7C}"/>
              </a:ext>
            </a:extLst>
          </p:cNvPr>
          <p:cNvCxnSpPr>
            <a:cxnSpLocks/>
            <a:stCxn id="408" idx="1"/>
            <a:endCxn id="238" idx="9"/>
          </p:cNvCxnSpPr>
          <p:nvPr/>
        </p:nvCxnSpPr>
        <p:spPr>
          <a:xfrm rot="10800000" flipV="1">
            <a:off x="5253673" y="2549939"/>
            <a:ext cx="73494" cy="2361908"/>
          </a:xfrm>
          <a:prstGeom prst="bentConnector2">
            <a:avLst/>
          </a:prstGeom>
          <a:ln w="6350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Arrow Connector 5">
            <a:extLst>
              <a:ext uri="{FF2B5EF4-FFF2-40B4-BE49-F238E27FC236}">
                <a16:creationId xmlns:a16="http://schemas.microsoft.com/office/drawing/2014/main" id="{36265C97-04D6-2073-8F51-7F61A2CA4C36}"/>
              </a:ext>
            </a:extLst>
          </p:cNvPr>
          <p:cNvCxnSpPr>
            <a:cxnSpLocks/>
            <a:stCxn id="408" idx="1"/>
            <a:endCxn id="236" idx="8"/>
          </p:cNvCxnSpPr>
          <p:nvPr/>
        </p:nvCxnSpPr>
        <p:spPr>
          <a:xfrm rot="10800000" flipV="1">
            <a:off x="5189915" y="2549938"/>
            <a:ext cx="137253" cy="833807"/>
          </a:xfrm>
          <a:prstGeom prst="bentConnector2">
            <a:avLst/>
          </a:prstGeom>
          <a:ln w="6350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2" name="Decagon 451">
            <a:extLst>
              <a:ext uri="{FF2B5EF4-FFF2-40B4-BE49-F238E27FC236}">
                <a16:creationId xmlns:a16="http://schemas.microsoft.com/office/drawing/2014/main" id="{257A3EE9-FE94-4A4B-AF65-BFB160EE5560}"/>
              </a:ext>
            </a:extLst>
          </p:cNvPr>
          <p:cNvSpPr/>
          <p:nvPr/>
        </p:nvSpPr>
        <p:spPr>
          <a:xfrm>
            <a:off x="5512012" y="3379387"/>
            <a:ext cx="212724" cy="184366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453" name="Decagon 452">
            <a:extLst>
              <a:ext uri="{FF2B5EF4-FFF2-40B4-BE49-F238E27FC236}">
                <a16:creationId xmlns:a16="http://schemas.microsoft.com/office/drawing/2014/main" id="{AC85E8DB-1E5F-2F4C-E995-64E135AA5E45}"/>
              </a:ext>
            </a:extLst>
          </p:cNvPr>
          <p:cNvSpPr/>
          <p:nvPr/>
        </p:nvSpPr>
        <p:spPr>
          <a:xfrm>
            <a:off x="5512012" y="4911847"/>
            <a:ext cx="212724" cy="184366"/>
          </a:xfrm>
          <a:prstGeom prst="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cxnSp>
        <p:nvCxnSpPr>
          <p:cNvPr id="454" name="Straight Arrow Connector 5">
            <a:extLst>
              <a:ext uri="{FF2B5EF4-FFF2-40B4-BE49-F238E27FC236}">
                <a16:creationId xmlns:a16="http://schemas.microsoft.com/office/drawing/2014/main" id="{06B8E8A5-682B-DD42-B224-E250D1BB1B68}"/>
              </a:ext>
            </a:extLst>
          </p:cNvPr>
          <p:cNvCxnSpPr>
            <a:cxnSpLocks/>
            <a:stCxn id="460" idx="1"/>
            <a:endCxn id="452" idx="3"/>
          </p:cNvCxnSpPr>
          <p:nvPr/>
        </p:nvCxnSpPr>
        <p:spPr>
          <a:xfrm rot="10800000">
            <a:off x="5651242" y="3563754"/>
            <a:ext cx="2568462" cy="2027765"/>
          </a:xfrm>
          <a:prstGeom prst="bentConnector2">
            <a:avLst/>
          </a:prstGeom>
          <a:ln w="6350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Arrow Connector 5">
            <a:extLst>
              <a:ext uri="{FF2B5EF4-FFF2-40B4-BE49-F238E27FC236}">
                <a16:creationId xmlns:a16="http://schemas.microsoft.com/office/drawing/2014/main" id="{112348AF-7440-41C7-03F2-9940E90CCC7F}"/>
              </a:ext>
            </a:extLst>
          </p:cNvPr>
          <p:cNvCxnSpPr>
            <a:cxnSpLocks/>
            <a:stCxn id="460" idx="1"/>
            <a:endCxn id="453" idx="4"/>
          </p:cNvCxnSpPr>
          <p:nvPr/>
        </p:nvCxnSpPr>
        <p:spPr>
          <a:xfrm rot="10800000">
            <a:off x="5585506" y="5096214"/>
            <a:ext cx="2634198" cy="495305"/>
          </a:xfrm>
          <a:prstGeom prst="bentConnector2">
            <a:avLst/>
          </a:prstGeom>
          <a:ln w="6350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0" name="Google Shape;251;p7">
            <a:extLst>
              <a:ext uri="{FF2B5EF4-FFF2-40B4-BE49-F238E27FC236}">
                <a16:creationId xmlns:a16="http://schemas.microsoft.com/office/drawing/2014/main" id="{B68B8B39-68D4-341F-2E0A-655AB4242F8F}"/>
              </a:ext>
            </a:extLst>
          </p:cNvPr>
          <p:cNvSpPr/>
          <p:nvPr/>
        </p:nvSpPr>
        <p:spPr>
          <a:xfrm>
            <a:off x="8219704" y="5249217"/>
            <a:ext cx="2449420" cy="684602"/>
          </a:xfrm>
          <a:prstGeom prst="roundRect">
            <a:avLst>
              <a:gd name="adj" fmla="val 714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1" name="Google Shape;123;p4">
            <a:extLst>
              <a:ext uri="{FF2B5EF4-FFF2-40B4-BE49-F238E27FC236}">
                <a16:creationId xmlns:a16="http://schemas.microsoft.com/office/drawing/2014/main" id="{5E999CA0-F63B-D2DA-CBFA-EB7FB13D4A94}"/>
              </a:ext>
            </a:extLst>
          </p:cNvPr>
          <p:cNvGrpSpPr/>
          <p:nvPr/>
        </p:nvGrpSpPr>
        <p:grpSpPr>
          <a:xfrm>
            <a:off x="9855952" y="5289745"/>
            <a:ext cx="731659" cy="571054"/>
            <a:chOff x="4066014" y="4297909"/>
            <a:chExt cx="787593" cy="642499"/>
          </a:xfrm>
        </p:grpSpPr>
        <p:pic>
          <p:nvPicPr>
            <p:cNvPr id="462" name="Google Shape;124;p4">
              <a:extLst>
                <a:ext uri="{FF2B5EF4-FFF2-40B4-BE49-F238E27FC236}">
                  <a16:creationId xmlns:a16="http://schemas.microsoft.com/office/drawing/2014/main" id="{4B6B504F-E2E9-BD81-D3CB-20E5F1E4E0DE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211770" y="4297909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Google Shape;125;p4">
              <a:extLst>
                <a:ext uri="{FF2B5EF4-FFF2-40B4-BE49-F238E27FC236}">
                  <a16:creationId xmlns:a16="http://schemas.microsoft.com/office/drawing/2014/main" id="{83A74AA9-AF0A-3CC2-2564-A8CC47FF1262}"/>
                </a:ext>
              </a:extLst>
            </p:cNvPr>
            <p:cNvSpPr txBox="1"/>
            <p:nvPr/>
          </p:nvSpPr>
          <p:spPr>
            <a:xfrm>
              <a:off x="4066014" y="4801909"/>
              <a:ext cx="787593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MSPS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" name="Google Shape;135;p4">
            <a:extLst>
              <a:ext uri="{FF2B5EF4-FFF2-40B4-BE49-F238E27FC236}">
                <a16:creationId xmlns:a16="http://schemas.microsoft.com/office/drawing/2014/main" id="{18A07DF1-3284-ED64-FA9B-60C15A11B82A}"/>
              </a:ext>
            </a:extLst>
          </p:cNvPr>
          <p:cNvGrpSpPr/>
          <p:nvPr/>
        </p:nvGrpSpPr>
        <p:grpSpPr>
          <a:xfrm>
            <a:off x="8365898" y="5285638"/>
            <a:ext cx="731659" cy="582788"/>
            <a:chOff x="4093321" y="5156328"/>
            <a:chExt cx="787593" cy="655701"/>
          </a:xfrm>
        </p:grpSpPr>
        <p:pic>
          <p:nvPicPr>
            <p:cNvPr id="465" name="Google Shape;136;p4">
              <a:extLst>
                <a:ext uri="{FF2B5EF4-FFF2-40B4-BE49-F238E27FC236}">
                  <a16:creationId xmlns:a16="http://schemas.microsoft.com/office/drawing/2014/main" id="{314EA483-5559-4DEE-3F61-4615CCC35C75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226500" y="5156328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137;p4">
              <a:extLst>
                <a:ext uri="{FF2B5EF4-FFF2-40B4-BE49-F238E27FC236}">
                  <a16:creationId xmlns:a16="http://schemas.microsoft.com/office/drawing/2014/main" id="{79026549-E545-37B2-F3B9-6FA713A16D65}"/>
                </a:ext>
              </a:extLst>
            </p:cNvPr>
            <p:cNvSpPr txBox="1"/>
            <p:nvPr/>
          </p:nvSpPr>
          <p:spPr>
            <a:xfrm>
              <a:off x="4093321" y="5673530"/>
              <a:ext cx="787593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Endevor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81D7162D-5F92-B8FF-FD62-C513E6E64C54}"/>
              </a:ext>
            </a:extLst>
          </p:cNvPr>
          <p:cNvGrpSpPr/>
          <p:nvPr/>
        </p:nvGrpSpPr>
        <p:grpSpPr>
          <a:xfrm>
            <a:off x="9062092" y="5319191"/>
            <a:ext cx="853937" cy="237399"/>
            <a:chOff x="3602225" y="2536291"/>
            <a:chExt cx="1271802" cy="237399"/>
          </a:xfrm>
        </p:grpSpPr>
        <p:sp>
          <p:nvSpPr>
            <p:cNvPr id="468" name="Google Shape;169;p4">
              <a:extLst>
                <a:ext uri="{FF2B5EF4-FFF2-40B4-BE49-F238E27FC236}">
                  <a16:creationId xmlns:a16="http://schemas.microsoft.com/office/drawing/2014/main" id="{789A1B26-2B8D-79F6-A868-1C0D701CEC36}"/>
                </a:ext>
              </a:extLst>
            </p:cNvPr>
            <p:cNvSpPr txBox="1"/>
            <p:nvPr/>
          </p:nvSpPr>
          <p:spPr>
            <a:xfrm>
              <a:off x="3643480" y="2593442"/>
              <a:ext cx="1230547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</a:rPr>
                <a:t>SUT (APAR)</a:t>
              </a:r>
              <a:endParaRPr dirty="0"/>
            </a:p>
          </p:txBody>
        </p:sp>
        <p:sp>
          <p:nvSpPr>
            <p:cNvPr id="469" name="Google Shape;170;p4">
              <a:extLst>
                <a:ext uri="{FF2B5EF4-FFF2-40B4-BE49-F238E27FC236}">
                  <a16:creationId xmlns:a16="http://schemas.microsoft.com/office/drawing/2014/main" id="{601EFEE0-A1BE-2481-66F2-1912D4107920}"/>
                </a:ext>
              </a:extLst>
            </p:cNvPr>
            <p:cNvSpPr/>
            <p:nvPr/>
          </p:nvSpPr>
          <p:spPr>
            <a:xfrm>
              <a:off x="3602225" y="2536291"/>
              <a:ext cx="1271802" cy="237399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63B0CBEE-FC7B-38C9-0C26-0DD4E3F344E6}"/>
              </a:ext>
            </a:extLst>
          </p:cNvPr>
          <p:cNvGrpSpPr/>
          <p:nvPr/>
        </p:nvGrpSpPr>
        <p:grpSpPr>
          <a:xfrm>
            <a:off x="9062092" y="5614894"/>
            <a:ext cx="853937" cy="237399"/>
            <a:chOff x="3602225" y="2536291"/>
            <a:chExt cx="1271802" cy="237399"/>
          </a:xfrm>
        </p:grpSpPr>
        <p:sp>
          <p:nvSpPr>
            <p:cNvPr id="471" name="Google Shape;169;p4">
              <a:extLst>
                <a:ext uri="{FF2B5EF4-FFF2-40B4-BE49-F238E27FC236}">
                  <a16:creationId xmlns:a16="http://schemas.microsoft.com/office/drawing/2014/main" id="{2E7196F3-A602-019E-05E4-FE857077B5AD}"/>
                </a:ext>
              </a:extLst>
            </p:cNvPr>
            <p:cNvSpPr txBox="1"/>
            <p:nvPr/>
          </p:nvSpPr>
          <p:spPr>
            <a:xfrm>
              <a:off x="3643480" y="2593442"/>
              <a:ext cx="1230547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</a:rPr>
                <a:t>SUT (PTF)</a:t>
              </a:r>
              <a:endParaRPr dirty="0"/>
            </a:p>
          </p:txBody>
        </p:sp>
        <p:sp>
          <p:nvSpPr>
            <p:cNvPr id="472" name="Google Shape;170;p4">
              <a:extLst>
                <a:ext uri="{FF2B5EF4-FFF2-40B4-BE49-F238E27FC236}">
                  <a16:creationId xmlns:a16="http://schemas.microsoft.com/office/drawing/2014/main" id="{00801BF9-955A-230C-A4EF-2F7B9D2619B4}"/>
                </a:ext>
              </a:extLst>
            </p:cNvPr>
            <p:cNvSpPr/>
            <p:nvPr/>
          </p:nvSpPr>
          <p:spPr>
            <a:xfrm>
              <a:off x="3602225" y="2536291"/>
              <a:ext cx="1271802" cy="237399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75" name="Straight Arrow Connector 5">
            <a:extLst>
              <a:ext uri="{FF2B5EF4-FFF2-40B4-BE49-F238E27FC236}">
                <a16:creationId xmlns:a16="http://schemas.microsoft.com/office/drawing/2014/main" id="{02693307-83B7-8D27-DC9B-C438507C45B0}"/>
              </a:ext>
            </a:extLst>
          </p:cNvPr>
          <p:cNvCxnSpPr>
            <a:cxnSpLocks/>
            <a:stCxn id="460" idx="0"/>
            <a:endCxn id="378" idx="2"/>
          </p:cNvCxnSpPr>
          <p:nvPr/>
        </p:nvCxnSpPr>
        <p:spPr>
          <a:xfrm rot="5400000" flipH="1" flipV="1">
            <a:off x="9136071" y="4820636"/>
            <a:ext cx="736924" cy="120239"/>
          </a:xfrm>
          <a:prstGeom prst="bentConnector3">
            <a:avLst>
              <a:gd name="adj1" fmla="val 50000"/>
            </a:avLst>
          </a:prstGeom>
          <a:ln w="6350"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Arrow Connector 5">
            <a:extLst>
              <a:ext uri="{FF2B5EF4-FFF2-40B4-BE49-F238E27FC236}">
                <a16:creationId xmlns:a16="http://schemas.microsoft.com/office/drawing/2014/main" id="{0FE197A9-4F13-A2D0-EFDF-C05510647EF5}"/>
              </a:ext>
            </a:extLst>
          </p:cNvPr>
          <p:cNvCxnSpPr>
            <a:cxnSpLocks/>
            <a:stCxn id="369" idx="4"/>
            <a:endCxn id="378" idx="1"/>
          </p:cNvCxnSpPr>
          <p:nvPr/>
        </p:nvCxnSpPr>
        <p:spPr>
          <a:xfrm rot="16200000" flipH="1">
            <a:off x="7062268" y="2481750"/>
            <a:ext cx="611011" cy="2767499"/>
          </a:xfrm>
          <a:prstGeom prst="bentConnector2">
            <a:avLst/>
          </a:prstGeom>
          <a:ln w="6350"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Arrow Connector 5">
            <a:extLst>
              <a:ext uri="{FF2B5EF4-FFF2-40B4-BE49-F238E27FC236}">
                <a16:creationId xmlns:a16="http://schemas.microsoft.com/office/drawing/2014/main" id="{A2D21C52-BEFB-2874-7FC7-2D64B750B2EF}"/>
              </a:ext>
            </a:extLst>
          </p:cNvPr>
          <p:cNvCxnSpPr>
            <a:cxnSpLocks/>
            <a:stCxn id="373" idx="8"/>
            <a:endCxn id="378" idx="1"/>
          </p:cNvCxnSpPr>
          <p:nvPr/>
        </p:nvCxnSpPr>
        <p:spPr>
          <a:xfrm rot="5400000" flipH="1" flipV="1">
            <a:off x="6994118" y="3160913"/>
            <a:ext cx="747311" cy="2767499"/>
          </a:xfrm>
          <a:prstGeom prst="bentConnector2">
            <a:avLst/>
          </a:prstGeom>
          <a:ln w="6350"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Arrow Connector 5">
            <a:extLst>
              <a:ext uri="{FF2B5EF4-FFF2-40B4-BE49-F238E27FC236}">
                <a16:creationId xmlns:a16="http://schemas.microsoft.com/office/drawing/2014/main" id="{721526E0-86C3-3539-1B96-26647A9E10DE}"/>
              </a:ext>
            </a:extLst>
          </p:cNvPr>
          <p:cNvCxnSpPr>
            <a:cxnSpLocks/>
            <a:stCxn id="368" idx="3"/>
            <a:endCxn id="378" idx="0"/>
          </p:cNvCxnSpPr>
          <p:nvPr/>
        </p:nvCxnSpPr>
        <p:spPr>
          <a:xfrm rot="16200000" flipH="1">
            <a:off x="8445116" y="2710181"/>
            <a:ext cx="277351" cy="1961724"/>
          </a:xfrm>
          <a:prstGeom prst="bentConnector3">
            <a:avLst>
              <a:gd name="adj1" fmla="val 50000"/>
            </a:avLst>
          </a:prstGeom>
          <a:ln w="6350"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8" name="Straight Arrow Connector 5">
            <a:extLst>
              <a:ext uri="{FF2B5EF4-FFF2-40B4-BE49-F238E27FC236}">
                <a16:creationId xmlns:a16="http://schemas.microsoft.com/office/drawing/2014/main" id="{0D3F1E98-1D45-C7A8-8B1D-0D5164188880}"/>
              </a:ext>
            </a:extLst>
          </p:cNvPr>
          <p:cNvCxnSpPr>
            <a:cxnSpLocks/>
            <a:stCxn id="372" idx="9"/>
            <a:endCxn id="378" idx="2"/>
          </p:cNvCxnSpPr>
          <p:nvPr/>
        </p:nvCxnSpPr>
        <p:spPr>
          <a:xfrm rot="5400000" flipH="1" flipV="1">
            <a:off x="8377901" y="3739749"/>
            <a:ext cx="414207" cy="1959297"/>
          </a:xfrm>
          <a:prstGeom prst="bentConnector3">
            <a:avLst>
              <a:gd name="adj1" fmla="val 50000"/>
            </a:avLst>
          </a:prstGeom>
          <a:ln w="6350"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1" name="Straight Arrow Connector 5">
            <a:extLst>
              <a:ext uri="{FF2B5EF4-FFF2-40B4-BE49-F238E27FC236}">
                <a16:creationId xmlns:a16="http://schemas.microsoft.com/office/drawing/2014/main" id="{E5F96C8F-4625-54F7-F929-4BE57994366A}"/>
              </a:ext>
            </a:extLst>
          </p:cNvPr>
          <p:cNvCxnSpPr>
            <a:cxnSpLocks/>
            <a:stCxn id="39" idx="3"/>
            <a:endCxn id="212" idx="1"/>
          </p:cNvCxnSpPr>
          <p:nvPr/>
        </p:nvCxnSpPr>
        <p:spPr>
          <a:xfrm flipV="1">
            <a:off x="10683716" y="3049658"/>
            <a:ext cx="621016" cy="429014"/>
          </a:xfrm>
          <a:prstGeom prst="bentConnector3">
            <a:avLst>
              <a:gd name="adj1" fmla="val 50000"/>
            </a:avLst>
          </a:prstGeom>
          <a:ln w="6350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4" name="Straight Arrow Connector 5">
            <a:extLst>
              <a:ext uri="{FF2B5EF4-FFF2-40B4-BE49-F238E27FC236}">
                <a16:creationId xmlns:a16="http://schemas.microsoft.com/office/drawing/2014/main" id="{9E90916C-795A-EB61-1495-4D13501AC40E}"/>
              </a:ext>
            </a:extLst>
          </p:cNvPr>
          <p:cNvCxnSpPr>
            <a:cxnSpLocks/>
            <a:stCxn id="53" idx="3"/>
            <a:endCxn id="332" idx="1"/>
          </p:cNvCxnSpPr>
          <p:nvPr/>
        </p:nvCxnSpPr>
        <p:spPr>
          <a:xfrm>
            <a:off x="10683716" y="5024204"/>
            <a:ext cx="715265" cy="18874"/>
          </a:xfrm>
          <a:prstGeom prst="bentConnector3">
            <a:avLst>
              <a:gd name="adj1" fmla="val 50000"/>
            </a:avLst>
          </a:prstGeom>
          <a:ln w="6350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Arrow Connector 5">
            <a:extLst>
              <a:ext uri="{FF2B5EF4-FFF2-40B4-BE49-F238E27FC236}">
                <a16:creationId xmlns:a16="http://schemas.microsoft.com/office/drawing/2014/main" id="{D87B0E44-AE4D-D3A0-388D-D6810E349D9D}"/>
              </a:ext>
            </a:extLst>
          </p:cNvPr>
          <p:cNvCxnSpPr>
            <a:cxnSpLocks/>
            <a:stCxn id="381" idx="3"/>
            <a:endCxn id="338" idx="1"/>
          </p:cNvCxnSpPr>
          <p:nvPr/>
        </p:nvCxnSpPr>
        <p:spPr>
          <a:xfrm flipV="1">
            <a:off x="10310489" y="3537821"/>
            <a:ext cx="1108232" cy="623548"/>
          </a:xfrm>
          <a:prstGeom prst="bentConnector3">
            <a:avLst>
              <a:gd name="adj1" fmla="val 50000"/>
            </a:avLst>
          </a:prstGeom>
          <a:ln w="6350"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Arrow Connector 5">
            <a:extLst>
              <a:ext uri="{FF2B5EF4-FFF2-40B4-BE49-F238E27FC236}">
                <a16:creationId xmlns:a16="http://schemas.microsoft.com/office/drawing/2014/main" id="{B660B308-8721-50E3-7CBA-A1198F4398D9}"/>
              </a:ext>
            </a:extLst>
          </p:cNvPr>
          <p:cNvCxnSpPr>
            <a:cxnSpLocks/>
            <a:stCxn id="507" idx="0"/>
            <a:endCxn id="265" idx="2"/>
          </p:cNvCxnSpPr>
          <p:nvPr/>
        </p:nvCxnSpPr>
        <p:spPr>
          <a:xfrm rot="16200000" flipV="1">
            <a:off x="482634" y="4760170"/>
            <a:ext cx="711541" cy="68621"/>
          </a:xfrm>
          <a:prstGeom prst="bentConnector3">
            <a:avLst>
              <a:gd name="adj1" fmla="val 50000"/>
            </a:avLst>
          </a:prstGeom>
          <a:ln w="63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5" name="Google Shape;302;p7">
            <a:extLst>
              <a:ext uri="{FF2B5EF4-FFF2-40B4-BE49-F238E27FC236}">
                <a16:creationId xmlns:a16="http://schemas.microsoft.com/office/drawing/2014/main" id="{6AC45E5D-3605-2988-CDCD-F7E488F2E782}"/>
              </a:ext>
            </a:extLst>
          </p:cNvPr>
          <p:cNvGrpSpPr/>
          <p:nvPr/>
        </p:nvGrpSpPr>
        <p:grpSpPr>
          <a:xfrm>
            <a:off x="258369" y="5150251"/>
            <a:ext cx="1228689" cy="267100"/>
            <a:chOff x="1098336" y="3479271"/>
            <a:chExt cx="1698432" cy="267100"/>
          </a:xfrm>
        </p:grpSpPr>
        <p:sp>
          <p:nvSpPr>
            <p:cNvPr id="506" name="Google Shape;304;p7">
              <a:extLst>
                <a:ext uri="{FF2B5EF4-FFF2-40B4-BE49-F238E27FC236}">
                  <a16:creationId xmlns:a16="http://schemas.microsoft.com/office/drawing/2014/main" id="{B3EFCBB6-C39A-B8DC-38D5-A66BAEC3D227}"/>
                </a:ext>
              </a:extLst>
            </p:cNvPr>
            <p:cNvSpPr txBox="1"/>
            <p:nvPr/>
          </p:nvSpPr>
          <p:spPr>
            <a:xfrm>
              <a:off x="1213321" y="3548123"/>
              <a:ext cx="1540718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Triggering Events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305;p7">
              <a:extLst>
                <a:ext uri="{FF2B5EF4-FFF2-40B4-BE49-F238E27FC236}">
                  <a16:creationId xmlns:a16="http://schemas.microsoft.com/office/drawing/2014/main" id="{D07A3DBC-1E2C-D22D-C325-BCC4F1CBAD19}"/>
                </a:ext>
              </a:extLst>
            </p:cNvPr>
            <p:cNvSpPr/>
            <p:nvPr/>
          </p:nvSpPr>
          <p:spPr>
            <a:xfrm>
              <a:off x="1098336" y="3479271"/>
              <a:ext cx="1698432" cy="267100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8" name="Google Shape;302;p7">
            <a:extLst>
              <a:ext uri="{FF2B5EF4-FFF2-40B4-BE49-F238E27FC236}">
                <a16:creationId xmlns:a16="http://schemas.microsoft.com/office/drawing/2014/main" id="{193CA430-D002-E90E-A620-C8528BB271EB}"/>
              </a:ext>
            </a:extLst>
          </p:cNvPr>
          <p:cNvGrpSpPr/>
          <p:nvPr/>
        </p:nvGrpSpPr>
        <p:grpSpPr>
          <a:xfrm>
            <a:off x="258369" y="5448678"/>
            <a:ext cx="1228689" cy="267100"/>
            <a:chOff x="1098336" y="3479271"/>
            <a:chExt cx="1698432" cy="267100"/>
          </a:xfrm>
        </p:grpSpPr>
        <p:sp>
          <p:nvSpPr>
            <p:cNvPr id="509" name="Google Shape;304;p7">
              <a:extLst>
                <a:ext uri="{FF2B5EF4-FFF2-40B4-BE49-F238E27FC236}">
                  <a16:creationId xmlns:a16="http://schemas.microsoft.com/office/drawing/2014/main" id="{8D31E3AC-9104-39EB-5D20-41B9E4DCFE76}"/>
                </a:ext>
              </a:extLst>
            </p:cNvPr>
            <p:cNvSpPr txBox="1"/>
            <p:nvPr/>
          </p:nvSpPr>
          <p:spPr>
            <a:xfrm>
              <a:off x="1213321" y="3548123"/>
              <a:ext cx="1540718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dirty="0">
                  <a:solidFill>
                    <a:schemeClr val="dk1"/>
                  </a:solidFill>
                </a:rPr>
                <a:t>Manual</a:t>
              </a:r>
              <a:r>
                <a:rPr lang="en-US" sz="10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Events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305;p7">
              <a:extLst>
                <a:ext uri="{FF2B5EF4-FFF2-40B4-BE49-F238E27FC236}">
                  <a16:creationId xmlns:a16="http://schemas.microsoft.com/office/drawing/2014/main" id="{D644BEAA-850E-02E0-259A-927BB150D2D4}"/>
                </a:ext>
              </a:extLst>
            </p:cNvPr>
            <p:cNvSpPr/>
            <p:nvPr/>
          </p:nvSpPr>
          <p:spPr>
            <a:xfrm>
              <a:off x="1098336" y="3479271"/>
              <a:ext cx="1698432" cy="267100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15" name="Straight Arrow Connector 5">
            <a:extLst>
              <a:ext uri="{FF2B5EF4-FFF2-40B4-BE49-F238E27FC236}">
                <a16:creationId xmlns:a16="http://schemas.microsoft.com/office/drawing/2014/main" id="{27B24E3E-BB52-372C-A0C6-F39027F48B34}"/>
              </a:ext>
            </a:extLst>
          </p:cNvPr>
          <p:cNvCxnSpPr>
            <a:cxnSpLocks/>
            <a:stCxn id="460" idx="2"/>
            <a:endCxn id="510" idx="2"/>
          </p:cNvCxnSpPr>
          <p:nvPr/>
        </p:nvCxnSpPr>
        <p:spPr>
          <a:xfrm rot="5400000" flipH="1">
            <a:off x="5049543" y="1538949"/>
            <a:ext cx="218041" cy="8571700"/>
          </a:xfrm>
          <a:prstGeom prst="bentConnector3">
            <a:avLst>
              <a:gd name="adj1" fmla="val -135192"/>
            </a:avLst>
          </a:prstGeom>
          <a:ln w="63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Arrow Connector 5">
            <a:extLst>
              <a:ext uri="{FF2B5EF4-FFF2-40B4-BE49-F238E27FC236}">
                <a16:creationId xmlns:a16="http://schemas.microsoft.com/office/drawing/2014/main" id="{27C596CF-D963-B6E7-7645-F4A7BB5EA10C}"/>
              </a:ext>
            </a:extLst>
          </p:cNvPr>
          <p:cNvCxnSpPr>
            <a:cxnSpLocks/>
            <a:stCxn id="16" idx="1"/>
            <a:endCxn id="264" idx="1"/>
          </p:cNvCxnSpPr>
          <p:nvPr/>
        </p:nvCxnSpPr>
        <p:spPr>
          <a:xfrm rot="10800000" flipV="1">
            <a:off x="552095" y="1978266"/>
            <a:ext cx="670255" cy="2050729"/>
          </a:xfrm>
          <a:prstGeom prst="bentConnector3">
            <a:avLst>
              <a:gd name="adj1" fmla="val 134106"/>
            </a:avLst>
          </a:prstGeom>
          <a:ln w="63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Arrow Connector 5">
            <a:extLst>
              <a:ext uri="{FF2B5EF4-FFF2-40B4-BE49-F238E27FC236}">
                <a16:creationId xmlns:a16="http://schemas.microsoft.com/office/drawing/2014/main" id="{3E4A9010-0FA8-71E4-B426-1B5076C47232}"/>
              </a:ext>
            </a:extLst>
          </p:cNvPr>
          <p:cNvCxnSpPr>
            <a:cxnSpLocks/>
            <a:stCxn id="251" idx="0"/>
            <a:endCxn id="264" idx="1"/>
          </p:cNvCxnSpPr>
          <p:nvPr/>
        </p:nvCxnSpPr>
        <p:spPr>
          <a:xfrm rot="16200000" flipH="1" flipV="1">
            <a:off x="1480400" y="272370"/>
            <a:ext cx="2828319" cy="4684931"/>
          </a:xfrm>
          <a:prstGeom prst="bentConnector4">
            <a:avLst>
              <a:gd name="adj1" fmla="val -3616"/>
              <a:gd name="adj2" fmla="val 104879"/>
            </a:avLst>
          </a:prstGeom>
          <a:ln w="63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Arrow Connector 5">
            <a:extLst>
              <a:ext uri="{FF2B5EF4-FFF2-40B4-BE49-F238E27FC236}">
                <a16:creationId xmlns:a16="http://schemas.microsoft.com/office/drawing/2014/main" id="{08D20A30-D00B-CA7C-12DE-92719CB1B024}"/>
              </a:ext>
            </a:extLst>
          </p:cNvPr>
          <p:cNvCxnSpPr>
            <a:cxnSpLocks/>
            <a:stCxn id="371" idx="4"/>
            <a:endCxn id="265" idx="3"/>
          </p:cNvCxnSpPr>
          <p:nvPr/>
        </p:nvCxnSpPr>
        <p:spPr>
          <a:xfrm rot="5400000">
            <a:off x="3505218" y="1232669"/>
            <a:ext cx="809828" cy="5463756"/>
          </a:xfrm>
          <a:prstGeom prst="bentConnector2">
            <a:avLst/>
          </a:prstGeom>
          <a:ln w="635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Arrow Connector 5">
            <a:extLst>
              <a:ext uri="{FF2B5EF4-FFF2-40B4-BE49-F238E27FC236}">
                <a16:creationId xmlns:a16="http://schemas.microsoft.com/office/drawing/2014/main" id="{91D2C9E5-184C-B146-645E-A70E91FD32D0}"/>
              </a:ext>
            </a:extLst>
          </p:cNvPr>
          <p:cNvCxnSpPr>
            <a:cxnSpLocks/>
            <a:stCxn id="370" idx="8"/>
            <a:endCxn id="265" idx="3"/>
          </p:cNvCxnSpPr>
          <p:nvPr/>
        </p:nvCxnSpPr>
        <p:spPr>
          <a:xfrm rot="16200000" flipV="1">
            <a:off x="3632661" y="1915054"/>
            <a:ext cx="554942" cy="5463756"/>
          </a:xfrm>
          <a:prstGeom prst="bentConnector2">
            <a:avLst/>
          </a:prstGeom>
          <a:ln w="635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Arrow Connector 5">
            <a:extLst>
              <a:ext uri="{FF2B5EF4-FFF2-40B4-BE49-F238E27FC236}">
                <a16:creationId xmlns:a16="http://schemas.microsoft.com/office/drawing/2014/main" id="{26EDD702-3251-0A88-44A4-63E39266EDB1}"/>
              </a:ext>
            </a:extLst>
          </p:cNvPr>
          <p:cNvCxnSpPr>
            <a:cxnSpLocks/>
            <a:stCxn id="371" idx="3"/>
            <a:endCxn id="378" idx="1"/>
          </p:cNvCxnSpPr>
          <p:nvPr/>
        </p:nvCxnSpPr>
        <p:spPr>
          <a:xfrm rot="16200000" flipH="1">
            <a:off x="7541020" y="2960502"/>
            <a:ext cx="611373" cy="1809634"/>
          </a:xfrm>
          <a:prstGeom prst="bentConnector2">
            <a:avLst/>
          </a:prstGeom>
          <a:ln w="6350"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Arrow Connector 5">
            <a:extLst>
              <a:ext uri="{FF2B5EF4-FFF2-40B4-BE49-F238E27FC236}">
                <a16:creationId xmlns:a16="http://schemas.microsoft.com/office/drawing/2014/main" id="{E5151EC0-F0EA-3F3A-0C2D-81B3ACBCD199}"/>
              </a:ext>
            </a:extLst>
          </p:cNvPr>
          <p:cNvCxnSpPr>
            <a:cxnSpLocks/>
            <a:stCxn id="370" idx="9"/>
            <a:endCxn id="378" idx="1"/>
          </p:cNvCxnSpPr>
          <p:nvPr/>
        </p:nvCxnSpPr>
        <p:spPr>
          <a:xfrm rot="5400000" flipH="1" flipV="1">
            <a:off x="7470008" y="3642888"/>
            <a:ext cx="753397" cy="1809634"/>
          </a:xfrm>
          <a:prstGeom prst="bentConnector2">
            <a:avLst/>
          </a:prstGeom>
          <a:ln w="6350"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1" name="Google Shape;1294;p39">
            <a:extLst>
              <a:ext uri="{FF2B5EF4-FFF2-40B4-BE49-F238E27FC236}">
                <a16:creationId xmlns:a16="http://schemas.microsoft.com/office/drawing/2014/main" id="{4E7B9B21-5E12-0643-143D-631D85BC5E07}"/>
              </a:ext>
            </a:extLst>
          </p:cNvPr>
          <p:cNvGrpSpPr/>
          <p:nvPr/>
        </p:nvGrpSpPr>
        <p:grpSpPr>
          <a:xfrm>
            <a:off x="2126715" y="4811623"/>
            <a:ext cx="408700" cy="572879"/>
            <a:chOff x="-867553" y="950172"/>
            <a:chExt cx="367543" cy="729535"/>
          </a:xfrm>
        </p:grpSpPr>
        <p:sp>
          <p:nvSpPr>
            <p:cNvPr id="542" name="Google Shape;1295;p39">
              <a:extLst>
                <a:ext uri="{FF2B5EF4-FFF2-40B4-BE49-F238E27FC236}">
                  <a16:creationId xmlns:a16="http://schemas.microsoft.com/office/drawing/2014/main" id="{03CA664B-D2C0-2749-ACB1-9B8D2FC467EA}"/>
                </a:ext>
              </a:extLst>
            </p:cNvPr>
            <p:cNvSpPr/>
            <p:nvPr/>
          </p:nvSpPr>
          <p:spPr>
            <a:xfrm>
              <a:off x="-863534" y="1634305"/>
              <a:ext cx="137725" cy="40640"/>
            </a:xfrm>
            <a:custGeom>
              <a:avLst/>
              <a:gdLst/>
              <a:ahLst/>
              <a:cxnLst/>
              <a:rect l="l" t="t" r="r" b="b"/>
              <a:pathLst>
                <a:path w="137724" h="40640" extrusionOk="0">
                  <a:moveTo>
                    <a:pt x="0" y="25535"/>
                  </a:moveTo>
                  <a:lnTo>
                    <a:pt x="139147" y="40753"/>
                  </a:lnTo>
                  <a:lnTo>
                    <a:pt x="106454" y="0"/>
                  </a:lnTo>
                  <a:lnTo>
                    <a:pt x="0" y="255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1296;p39">
              <a:extLst>
                <a:ext uri="{FF2B5EF4-FFF2-40B4-BE49-F238E27FC236}">
                  <a16:creationId xmlns:a16="http://schemas.microsoft.com/office/drawing/2014/main" id="{D6A32408-F58A-028C-40F8-FE8EA270D49D}"/>
                </a:ext>
              </a:extLst>
            </p:cNvPr>
            <p:cNvSpPr/>
            <p:nvPr/>
          </p:nvSpPr>
          <p:spPr>
            <a:xfrm>
              <a:off x="-867553" y="972865"/>
              <a:ext cx="142240" cy="162560"/>
            </a:xfrm>
            <a:custGeom>
              <a:avLst/>
              <a:gdLst/>
              <a:ahLst/>
              <a:cxnLst/>
              <a:rect l="l" t="t" r="r" b="b"/>
              <a:pathLst>
                <a:path w="142240" h="162560" extrusionOk="0">
                  <a:moveTo>
                    <a:pt x="39895" y="44659"/>
                  </a:moveTo>
                  <a:lnTo>
                    <a:pt x="1129" y="161589"/>
                  </a:lnTo>
                  <a:cubicBezTo>
                    <a:pt x="1129" y="159535"/>
                    <a:pt x="26145" y="54096"/>
                    <a:pt x="30796" y="34476"/>
                  </a:cubicBezTo>
                  <a:lnTo>
                    <a:pt x="0" y="0"/>
                  </a:lnTo>
                  <a:lnTo>
                    <a:pt x="0" y="162718"/>
                  </a:lnTo>
                  <a:lnTo>
                    <a:pt x="143369" y="1604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1297;p39">
              <a:extLst>
                <a:ext uri="{FF2B5EF4-FFF2-40B4-BE49-F238E27FC236}">
                  <a16:creationId xmlns:a16="http://schemas.microsoft.com/office/drawing/2014/main" id="{FA6AB154-E506-E17B-2B83-46E79FD16887}"/>
                </a:ext>
              </a:extLst>
            </p:cNvPr>
            <p:cNvSpPr/>
            <p:nvPr/>
          </p:nvSpPr>
          <p:spPr>
            <a:xfrm>
              <a:off x="-826619" y="963994"/>
              <a:ext cx="101600" cy="167076"/>
            </a:xfrm>
            <a:custGeom>
              <a:avLst/>
              <a:gdLst/>
              <a:ahLst/>
              <a:cxnLst/>
              <a:rect l="l" t="t" r="r" b="b"/>
              <a:pathLst>
                <a:path w="101600" h="167075" extrusionOk="0">
                  <a:moveTo>
                    <a:pt x="0" y="51319"/>
                  </a:moveTo>
                  <a:lnTo>
                    <a:pt x="103564" y="167234"/>
                  </a:lnTo>
                  <a:lnTo>
                    <a:pt x="103564" y="0"/>
                  </a:lnTo>
                  <a:lnTo>
                    <a:pt x="102323" y="68"/>
                  </a:lnTo>
                  <a:lnTo>
                    <a:pt x="0" y="513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1298;p39">
              <a:extLst>
                <a:ext uri="{FF2B5EF4-FFF2-40B4-BE49-F238E27FC236}">
                  <a16:creationId xmlns:a16="http://schemas.microsoft.com/office/drawing/2014/main" id="{7D5A35EE-FD21-6E95-083F-5F645BAF3D81}"/>
                </a:ext>
              </a:extLst>
            </p:cNvPr>
            <p:cNvSpPr/>
            <p:nvPr/>
          </p:nvSpPr>
          <p:spPr>
            <a:xfrm>
              <a:off x="-866447" y="964106"/>
              <a:ext cx="139982" cy="38382"/>
            </a:xfrm>
            <a:custGeom>
              <a:avLst/>
              <a:gdLst/>
              <a:ahLst/>
              <a:cxnLst/>
              <a:rect l="l" t="t" r="r" b="b"/>
              <a:pathLst>
                <a:path w="139982" h="38382" extrusionOk="0">
                  <a:moveTo>
                    <a:pt x="30503" y="40121"/>
                  </a:moveTo>
                  <a:lnTo>
                    <a:pt x="141134" y="0"/>
                  </a:lnTo>
                  <a:lnTo>
                    <a:pt x="0" y="6660"/>
                  </a:lnTo>
                  <a:lnTo>
                    <a:pt x="30345" y="405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1299;p39">
              <a:extLst>
                <a:ext uri="{FF2B5EF4-FFF2-40B4-BE49-F238E27FC236}">
                  <a16:creationId xmlns:a16="http://schemas.microsoft.com/office/drawing/2014/main" id="{207FE081-9CF4-9391-D81B-A3026654C276}"/>
                </a:ext>
              </a:extLst>
            </p:cNvPr>
            <p:cNvSpPr/>
            <p:nvPr/>
          </p:nvSpPr>
          <p:spPr>
            <a:xfrm>
              <a:off x="-866176" y="1144638"/>
              <a:ext cx="142240" cy="56444"/>
            </a:xfrm>
            <a:custGeom>
              <a:avLst/>
              <a:gdLst/>
              <a:ahLst/>
              <a:cxnLst/>
              <a:rect l="l" t="t" r="r" b="b"/>
              <a:pathLst>
                <a:path w="142240" h="56444" extrusionOk="0">
                  <a:moveTo>
                    <a:pt x="142443" y="0"/>
                  </a:moveTo>
                  <a:lnTo>
                    <a:pt x="0" y="2213"/>
                  </a:lnTo>
                  <a:lnTo>
                    <a:pt x="50190" y="58522"/>
                  </a:lnTo>
                  <a:lnTo>
                    <a:pt x="14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1300;p39">
              <a:extLst>
                <a:ext uri="{FF2B5EF4-FFF2-40B4-BE49-F238E27FC236}">
                  <a16:creationId xmlns:a16="http://schemas.microsoft.com/office/drawing/2014/main" id="{34B611F9-E079-347A-53CF-251F21C17E3C}"/>
                </a:ext>
              </a:extLst>
            </p:cNvPr>
            <p:cNvSpPr/>
            <p:nvPr/>
          </p:nvSpPr>
          <p:spPr>
            <a:xfrm>
              <a:off x="-867553" y="1148700"/>
              <a:ext cx="144498" cy="162560"/>
            </a:xfrm>
            <a:custGeom>
              <a:avLst/>
              <a:gdLst/>
              <a:ahLst/>
              <a:cxnLst/>
              <a:rect l="l" t="t" r="r" b="b"/>
              <a:pathLst>
                <a:path w="144497" h="162560" extrusionOk="0">
                  <a:moveTo>
                    <a:pt x="1129" y="159602"/>
                  </a:moveTo>
                  <a:lnTo>
                    <a:pt x="49965" y="56015"/>
                  </a:lnTo>
                  <a:lnTo>
                    <a:pt x="0" y="0"/>
                  </a:lnTo>
                  <a:lnTo>
                    <a:pt x="0" y="160731"/>
                  </a:lnTo>
                  <a:lnTo>
                    <a:pt x="144498" y="162989"/>
                  </a:lnTo>
                  <a:lnTo>
                    <a:pt x="144498" y="162018"/>
                  </a:lnTo>
                  <a:lnTo>
                    <a:pt x="60192" y="67508"/>
                  </a:lnTo>
                  <a:lnTo>
                    <a:pt x="1129" y="1596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1301;p39">
              <a:extLst>
                <a:ext uri="{FF2B5EF4-FFF2-40B4-BE49-F238E27FC236}">
                  <a16:creationId xmlns:a16="http://schemas.microsoft.com/office/drawing/2014/main" id="{D57916B3-EC33-D8E5-5842-862E9366B6A6}"/>
                </a:ext>
              </a:extLst>
            </p:cNvPr>
            <p:cNvSpPr/>
            <p:nvPr/>
          </p:nvSpPr>
          <p:spPr>
            <a:xfrm>
              <a:off x="-805870" y="1144616"/>
              <a:ext cx="81280" cy="162560"/>
            </a:xfrm>
            <a:custGeom>
              <a:avLst/>
              <a:gdLst/>
              <a:ahLst/>
              <a:cxnLst/>
              <a:rect l="l" t="t" r="r" b="b"/>
              <a:pathLst>
                <a:path w="81280" h="162560" extrusionOk="0">
                  <a:moveTo>
                    <a:pt x="0" y="69856"/>
                  </a:moveTo>
                  <a:lnTo>
                    <a:pt x="82815" y="162718"/>
                  </a:lnTo>
                  <a:lnTo>
                    <a:pt x="82815" y="0"/>
                  </a:lnTo>
                  <a:lnTo>
                    <a:pt x="82612" y="0"/>
                  </a:lnTo>
                  <a:lnTo>
                    <a:pt x="0" y="698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1302;p39">
              <a:extLst>
                <a:ext uri="{FF2B5EF4-FFF2-40B4-BE49-F238E27FC236}">
                  <a16:creationId xmlns:a16="http://schemas.microsoft.com/office/drawing/2014/main" id="{0CEA6463-AFEB-4BAC-5587-57267AA10B3D}"/>
                </a:ext>
              </a:extLst>
            </p:cNvPr>
            <p:cNvSpPr/>
            <p:nvPr/>
          </p:nvSpPr>
          <p:spPr>
            <a:xfrm>
              <a:off x="-866243" y="1323003"/>
              <a:ext cx="142240" cy="94827"/>
            </a:xfrm>
            <a:custGeom>
              <a:avLst/>
              <a:gdLst/>
              <a:ahLst/>
              <a:cxnLst/>
              <a:rect l="l" t="t" r="r" b="b"/>
              <a:pathLst>
                <a:path w="142240" h="94826" extrusionOk="0">
                  <a:moveTo>
                    <a:pt x="80242" y="95052"/>
                  </a:moveTo>
                  <a:lnTo>
                    <a:pt x="143188" y="2754"/>
                  </a:lnTo>
                  <a:lnTo>
                    <a:pt x="143188" y="2235"/>
                  </a:lnTo>
                  <a:lnTo>
                    <a:pt x="0" y="0"/>
                  </a:lnTo>
                  <a:lnTo>
                    <a:pt x="80242" y="950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1303;p39">
              <a:extLst>
                <a:ext uri="{FF2B5EF4-FFF2-40B4-BE49-F238E27FC236}">
                  <a16:creationId xmlns:a16="http://schemas.microsoft.com/office/drawing/2014/main" id="{44203006-02CC-E0AB-1177-66F6EAE8A12F}"/>
                </a:ext>
              </a:extLst>
            </p:cNvPr>
            <p:cNvSpPr/>
            <p:nvPr/>
          </p:nvSpPr>
          <p:spPr>
            <a:xfrm>
              <a:off x="-867553" y="1324945"/>
              <a:ext cx="79022" cy="160302"/>
            </a:xfrm>
            <a:custGeom>
              <a:avLst/>
              <a:gdLst/>
              <a:ahLst/>
              <a:cxnLst/>
              <a:rect l="l" t="t" r="r" b="b"/>
              <a:pathLst>
                <a:path w="79022" h="160302" extrusionOk="0">
                  <a:moveTo>
                    <a:pt x="79609" y="95978"/>
                  </a:moveTo>
                  <a:lnTo>
                    <a:pt x="80242" y="95052"/>
                  </a:lnTo>
                  <a:lnTo>
                    <a:pt x="0" y="0"/>
                  </a:lnTo>
                  <a:lnTo>
                    <a:pt x="0" y="160596"/>
                  </a:lnTo>
                  <a:lnTo>
                    <a:pt x="2303" y="160754"/>
                  </a:lnTo>
                  <a:lnTo>
                    <a:pt x="79609" y="959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1304;p39">
              <a:extLst>
                <a:ext uri="{FF2B5EF4-FFF2-40B4-BE49-F238E27FC236}">
                  <a16:creationId xmlns:a16="http://schemas.microsoft.com/office/drawing/2014/main" id="{7EFBEFDD-978D-212E-9F73-21FF4FF6494B}"/>
                </a:ext>
              </a:extLst>
            </p:cNvPr>
            <p:cNvSpPr/>
            <p:nvPr/>
          </p:nvSpPr>
          <p:spPr>
            <a:xfrm>
              <a:off x="-864844" y="1431871"/>
              <a:ext cx="139982" cy="60960"/>
            </a:xfrm>
            <a:custGeom>
              <a:avLst/>
              <a:gdLst/>
              <a:ahLst/>
              <a:cxnLst/>
              <a:rect l="l" t="t" r="r" b="b"/>
              <a:pathLst>
                <a:path w="139982" h="60960" extrusionOk="0">
                  <a:moveTo>
                    <a:pt x="140411" y="62608"/>
                  </a:moveTo>
                  <a:lnTo>
                    <a:pt x="87557" y="0"/>
                  </a:lnTo>
                  <a:lnTo>
                    <a:pt x="87399" y="316"/>
                  </a:lnTo>
                  <a:lnTo>
                    <a:pt x="0" y="53848"/>
                  </a:lnTo>
                  <a:lnTo>
                    <a:pt x="140411" y="626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1305;p39">
              <a:extLst>
                <a:ext uri="{FF2B5EF4-FFF2-40B4-BE49-F238E27FC236}">
                  <a16:creationId xmlns:a16="http://schemas.microsoft.com/office/drawing/2014/main" id="{39F0773E-2683-E558-166C-804962E3204A}"/>
                </a:ext>
              </a:extLst>
            </p:cNvPr>
            <p:cNvSpPr/>
            <p:nvPr/>
          </p:nvSpPr>
          <p:spPr>
            <a:xfrm>
              <a:off x="-776158" y="1326322"/>
              <a:ext cx="51929" cy="164818"/>
            </a:xfrm>
            <a:custGeom>
              <a:avLst/>
              <a:gdLst/>
              <a:ahLst/>
              <a:cxnLst/>
              <a:rect l="l" t="t" r="r" b="b"/>
              <a:pathLst>
                <a:path w="51928" h="164817" extrusionOk="0">
                  <a:moveTo>
                    <a:pt x="53103" y="166285"/>
                  </a:moveTo>
                  <a:lnTo>
                    <a:pt x="53103" y="0"/>
                  </a:lnTo>
                  <a:lnTo>
                    <a:pt x="0" y="103384"/>
                  </a:lnTo>
                  <a:lnTo>
                    <a:pt x="53103" y="1662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1306;p39">
              <a:extLst>
                <a:ext uri="{FF2B5EF4-FFF2-40B4-BE49-F238E27FC236}">
                  <a16:creationId xmlns:a16="http://schemas.microsoft.com/office/drawing/2014/main" id="{5E011950-2B2E-460B-5F53-F1C3281B8F77}"/>
                </a:ext>
              </a:extLst>
            </p:cNvPr>
            <p:cNvSpPr/>
            <p:nvPr/>
          </p:nvSpPr>
          <p:spPr>
            <a:xfrm>
              <a:off x="-867553" y="1496647"/>
              <a:ext cx="97085" cy="162560"/>
            </a:xfrm>
            <a:custGeom>
              <a:avLst/>
              <a:gdLst/>
              <a:ahLst/>
              <a:cxnLst/>
              <a:rect l="l" t="t" r="r" b="b"/>
              <a:pathLst>
                <a:path w="97084" h="162560" extrusionOk="0">
                  <a:moveTo>
                    <a:pt x="0" y="162741"/>
                  </a:moveTo>
                  <a:lnTo>
                    <a:pt x="3003" y="163079"/>
                  </a:lnTo>
                  <a:lnTo>
                    <a:pt x="97626" y="122484"/>
                  </a:lnTo>
                  <a:lnTo>
                    <a:pt x="97852" y="121943"/>
                  </a:lnTo>
                  <a:lnTo>
                    <a:pt x="0" y="0"/>
                  </a:lnTo>
                  <a:lnTo>
                    <a:pt x="0" y="1627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1307;p39">
              <a:extLst>
                <a:ext uri="{FF2B5EF4-FFF2-40B4-BE49-F238E27FC236}">
                  <a16:creationId xmlns:a16="http://schemas.microsoft.com/office/drawing/2014/main" id="{B07CDA87-3FB4-84D0-B104-D29135992670}"/>
                </a:ext>
              </a:extLst>
            </p:cNvPr>
            <p:cNvSpPr/>
            <p:nvPr/>
          </p:nvSpPr>
          <p:spPr>
            <a:xfrm>
              <a:off x="-755883" y="1511164"/>
              <a:ext cx="31609" cy="160302"/>
            </a:xfrm>
            <a:custGeom>
              <a:avLst/>
              <a:gdLst/>
              <a:ahLst/>
              <a:cxnLst/>
              <a:rect l="l" t="t" r="r" b="b"/>
              <a:pathLst>
                <a:path w="31608" h="160302" extrusionOk="0">
                  <a:moveTo>
                    <a:pt x="32828" y="161950"/>
                  </a:moveTo>
                  <a:lnTo>
                    <a:pt x="32828" y="0"/>
                  </a:lnTo>
                  <a:lnTo>
                    <a:pt x="0" y="121039"/>
                  </a:lnTo>
                  <a:lnTo>
                    <a:pt x="32828" y="1619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1308;p39">
              <a:extLst>
                <a:ext uri="{FF2B5EF4-FFF2-40B4-BE49-F238E27FC236}">
                  <a16:creationId xmlns:a16="http://schemas.microsoft.com/office/drawing/2014/main" id="{687BC9FD-F492-3A0D-B944-C90DF41035BA}"/>
                </a:ext>
              </a:extLst>
            </p:cNvPr>
            <p:cNvSpPr/>
            <p:nvPr/>
          </p:nvSpPr>
          <p:spPr>
            <a:xfrm>
              <a:off x="-866243" y="1494684"/>
              <a:ext cx="142240" cy="119662"/>
            </a:xfrm>
            <a:custGeom>
              <a:avLst/>
              <a:gdLst/>
              <a:ahLst/>
              <a:cxnLst/>
              <a:rect l="l" t="t" r="r" b="b"/>
              <a:pathLst>
                <a:path w="142240" h="119662" extrusionOk="0">
                  <a:moveTo>
                    <a:pt x="97559" y="121559"/>
                  </a:moveTo>
                  <a:lnTo>
                    <a:pt x="143188" y="14946"/>
                  </a:lnTo>
                  <a:lnTo>
                    <a:pt x="143188" y="11176"/>
                  </a:lnTo>
                  <a:lnTo>
                    <a:pt x="0" y="0"/>
                  </a:lnTo>
                  <a:lnTo>
                    <a:pt x="97559" y="1215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1309;p39">
              <a:extLst>
                <a:ext uri="{FF2B5EF4-FFF2-40B4-BE49-F238E27FC236}">
                  <a16:creationId xmlns:a16="http://schemas.microsoft.com/office/drawing/2014/main" id="{F9E088EF-BC15-02FB-B800-7A4EBA62407E}"/>
                </a:ext>
              </a:extLst>
            </p:cNvPr>
            <p:cNvSpPr/>
            <p:nvPr/>
          </p:nvSpPr>
          <p:spPr>
            <a:xfrm>
              <a:off x="-867553" y="950176"/>
              <a:ext cx="185138" cy="13547"/>
            </a:xfrm>
            <a:custGeom>
              <a:avLst/>
              <a:gdLst/>
              <a:ahLst/>
              <a:cxnLst/>
              <a:rect l="l" t="t" r="r" b="b"/>
              <a:pathLst>
                <a:path w="185138" h="13546" extrusionOk="0">
                  <a:moveTo>
                    <a:pt x="0" y="14518"/>
                  </a:moveTo>
                  <a:lnTo>
                    <a:pt x="185138" y="6502"/>
                  </a:lnTo>
                  <a:lnTo>
                    <a:pt x="185138" y="0"/>
                  </a:lnTo>
                  <a:lnTo>
                    <a:pt x="0" y="8015"/>
                  </a:lnTo>
                  <a:lnTo>
                    <a:pt x="0" y="145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1310;p39">
              <a:extLst>
                <a:ext uri="{FF2B5EF4-FFF2-40B4-BE49-F238E27FC236}">
                  <a16:creationId xmlns:a16="http://schemas.microsoft.com/office/drawing/2014/main" id="{6100F3AA-13EF-33B6-1395-AF9E9DB3A685}"/>
                </a:ext>
              </a:extLst>
            </p:cNvPr>
            <p:cNvSpPr/>
            <p:nvPr/>
          </p:nvSpPr>
          <p:spPr>
            <a:xfrm>
              <a:off x="-711382" y="961734"/>
              <a:ext cx="27093" cy="717973"/>
            </a:xfrm>
            <a:custGeom>
              <a:avLst/>
              <a:gdLst/>
              <a:ahLst/>
              <a:cxnLst/>
              <a:rect l="l" t="t" r="r" b="b"/>
              <a:pathLst>
                <a:path w="27093" h="717973" extrusionOk="0">
                  <a:moveTo>
                    <a:pt x="0" y="717386"/>
                  </a:moveTo>
                  <a:lnTo>
                    <a:pt x="28967" y="719644"/>
                  </a:lnTo>
                  <a:lnTo>
                    <a:pt x="28967" y="0"/>
                  </a:lnTo>
                  <a:lnTo>
                    <a:pt x="0" y="1197"/>
                  </a:lnTo>
                  <a:close/>
                  <a:moveTo>
                    <a:pt x="10137" y="339186"/>
                  </a:moveTo>
                  <a:cubicBezTo>
                    <a:pt x="10148" y="338281"/>
                    <a:pt x="10859" y="337540"/>
                    <a:pt x="11763" y="337493"/>
                  </a:cubicBezTo>
                  <a:lnTo>
                    <a:pt x="17701" y="337244"/>
                  </a:lnTo>
                  <a:cubicBezTo>
                    <a:pt x="18561" y="337207"/>
                    <a:pt x="19288" y="337873"/>
                    <a:pt x="19325" y="338733"/>
                  </a:cubicBezTo>
                  <a:cubicBezTo>
                    <a:pt x="19326" y="338756"/>
                    <a:pt x="19327" y="338779"/>
                    <a:pt x="19327" y="338802"/>
                  </a:cubicBezTo>
                  <a:lnTo>
                    <a:pt x="19327" y="369914"/>
                  </a:lnTo>
                  <a:cubicBezTo>
                    <a:pt x="19315" y="370811"/>
                    <a:pt x="18597" y="371538"/>
                    <a:pt x="17701" y="371562"/>
                  </a:cubicBezTo>
                  <a:lnTo>
                    <a:pt x="11763" y="371698"/>
                  </a:lnTo>
                  <a:cubicBezTo>
                    <a:pt x="10878" y="371710"/>
                    <a:pt x="10150" y="371003"/>
                    <a:pt x="10138" y="370118"/>
                  </a:cubicBezTo>
                  <a:cubicBezTo>
                    <a:pt x="10138" y="370110"/>
                    <a:pt x="10137" y="370103"/>
                    <a:pt x="10137" y="3700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1311;p39">
              <a:extLst>
                <a:ext uri="{FF2B5EF4-FFF2-40B4-BE49-F238E27FC236}">
                  <a16:creationId xmlns:a16="http://schemas.microsoft.com/office/drawing/2014/main" id="{638E568D-2A82-1BC0-02C3-2FF0A433A411}"/>
                </a:ext>
              </a:extLst>
            </p:cNvPr>
            <p:cNvSpPr/>
            <p:nvPr/>
          </p:nvSpPr>
          <p:spPr>
            <a:xfrm>
              <a:off x="-667086" y="950172"/>
              <a:ext cx="167076" cy="729262"/>
            </a:xfrm>
            <a:custGeom>
              <a:avLst/>
              <a:gdLst/>
              <a:ahLst/>
              <a:cxnLst/>
              <a:rect l="l" t="t" r="r" b="b"/>
              <a:pathLst>
                <a:path w="167075" h="729262" extrusionOk="0">
                  <a:moveTo>
                    <a:pt x="0" y="0"/>
                  </a:moveTo>
                  <a:lnTo>
                    <a:pt x="0" y="729782"/>
                  </a:lnTo>
                  <a:lnTo>
                    <a:pt x="168950" y="674963"/>
                  </a:lnTo>
                  <a:lnTo>
                    <a:pt x="168950" y="270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8" name="Straight Arrow Connector 5">
            <a:extLst>
              <a:ext uri="{FF2B5EF4-FFF2-40B4-BE49-F238E27FC236}">
                <a16:creationId xmlns:a16="http://schemas.microsoft.com/office/drawing/2014/main" id="{7AC7760F-84BB-2E8C-31F1-D2E5CF59F2DC}"/>
              </a:ext>
            </a:extLst>
          </p:cNvPr>
          <p:cNvCxnSpPr>
            <a:cxnSpLocks/>
            <a:stCxn id="264" idx="3"/>
            <a:endCxn id="52" idx="1"/>
          </p:cNvCxnSpPr>
          <p:nvPr/>
        </p:nvCxnSpPr>
        <p:spPr>
          <a:xfrm>
            <a:off x="1056093" y="4028996"/>
            <a:ext cx="1850063" cy="990084"/>
          </a:xfrm>
          <a:prstGeom prst="bentConnector3">
            <a:avLst>
              <a:gd name="adj1" fmla="val 32896"/>
            </a:avLst>
          </a:prstGeom>
          <a:ln w="6350">
            <a:solidFill>
              <a:srgbClr val="00B05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Arrow Connector 5">
            <a:extLst>
              <a:ext uri="{FF2B5EF4-FFF2-40B4-BE49-F238E27FC236}">
                <a16:creationId xmlns:a16="http://schemas.microsoft.com/office/drawing/2014/main" id="{5820EF51-5471-DE8F-BC8D-F21EE058FD97}"/>
              </a:ext>
            </a:extLst>
          </p:cNvPr>
          <p:cNvCxnSpPr>
            <a:cxnSpLocks/>
            <a:stCxn id="375" idx="4"/>
            <a:endCxn id="510" idx="2"/>
          </p:cNvCxnSpPr>
          <p:nvPr/>
        </p:nvCxnSpPr>
        <p:spPr>
          <a:xfrm rot="5400000">
            <a:off x="4094144" y="1876847"/>
            <a:ext cx="617501" cy="7060360"/>
          </a:xfrm>
          <a:prstGeom prst="bentConnector3">
            <a:avLst>
              <a:gd name="adj1" fmla="val 183783"/>
            </a:avLst>
          </a:prstGeom>
          <a:ln w="63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Arrow Connector 5">
            <a:extLst>
              <a:ext uri="{FF2B5EF4-FFF2-40B4-BE49-F238E27FC236}">
                <a16:creationId xmlns:a16="http://schemas.microsoft.com/office/drawing/2014/main" id="{45F02BBD-CE58-274E-0730-60A01F8C1432}"/>
              </a:ext>
            </a:extLst>
          </p:cNvPr>
          <p:cNvCxnSpPr>
            <a:cxnSpLocks/>
            <a:stCxn id="374" idx="3"/>
            <a:endCxn id="510" idx="2"/>
          </p:cNvCxnSpPr>
          <p:nvPr/>
        </p:nvCxnSpPr>
        <p:spPr>
          <a:xfrm rot="5400000">
            <a:off x="3351450" y="1074171"/>
            <a:ext cx="2162872" cy="7120343"/>
          </a:xfrm>
          <a:prstGeom prst="bentConnector3">
            <a:avLst>
              <a:gd name="adj1" fmla="val 123642"/>
            </a:avLst>
          </a:prstGeom>
          <a:ln w="6350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"/>
          <p:cNvSpPr txBox="1">
            <a:spLocks noGrp="1"/>
          </p:cNvSpPr>
          <p:nvPr>
            <p:ph type="body" idx="1"/>
          </p:nvPr>
        </p:nvSpPr>
        <p:spPr>
          <a:xfrm>
            <a:off x="360000" y="1139139"/>
            <a:ext cx="11365992" cy="5191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400" b="1" dirty="0"/>
              <a:t>Transparency in the delivery process</a:t>
            </a:r>
          </a:p>
          <a:p>
            <a:pPr marL="514350" lvl="1" indent="-227013">
              <a:buSzPts val="1800"/>
            </a:pPr>
            <a:r>
              <a:rPr lang="en-US" sz="1100" dirty="0"/>
              <a:t>???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400" b="1" dirty="0"/>
              <a:t>Automated/Semi-Automated Actions (almost no human intervention)</a:t>
            </a:r>
          </a:p>
          <a:p>
            <a:pPr marL="514350" lvl="1" indent="-227013">
              <a:buSzPts val="1800"/>
            </a:pPr>
            <a:r>
              <a:rPr lang="en-US" sz="1100" dirty="0"/>
              <a:t>???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400" b="1" dirty="0"/>
              <a:t>Standardization of the Toolset and Testing Approach</a:t>
            </a:r>
          </a:p>
          <a:p>
            <a:pPr marL="514350" lvl="1" indent="-227013">
              <a:buSzPts val="1800"/>
            </a:pPr>
            <a:r>
              <a:rPr lang="en-US" sz="1100" dirty="0"/>
              <a:t>???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400" b="1" dirty="0"/>
              <a:t>Dedicated CPU / Resources for the team’s testing</a:t>
            </a:r>
            <a:endParaRPr sz="1400" b="1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100" dirty="0"/>
              <a:t>Each team has its own </a:t>
            </a:r>
            <a:r>
              <a:rPr lang="en-US" sz="1100" dirty="0" err="1"/>
              <a:t>zD&amp;T</a:t>
            </a:r>
            <a:r>
              <a:rPr lang="en-US" sz="1100" dirty="0"/>
              <a:t> instance that emulates MF</a:t>
            </a:r>
            <a:endParaRPr sz="1100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100" dirty="0"/>
              <a:t>Tests can be run / scheduled independently</a:t>
            </a:r>
            <a:endParaRPr sz="1100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100" dirty="0"/>
              <a:t>CPU power is dedicated to the team</a:t>
            </a:r>
            <a:endParaRPr sz="1100" dirty="0"/>
          </a:p>
          <a:p>
            <a:pPr marL="228600" indent="-228600">
              <a:spcBef>
                <a:spcPts val="0"/>
              </a:spcBef>
              <a:buSzPts val="2000"/>
            </a:pPr>
            <a:r>
              <a:rPr lang="en-US" sz="1400" b="1" dirty="0"/>
              <a:t>Isolated environment is under team’s control</a:t>
            </a:r>
            <a:endParaRPr sz="1400" b="1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100" dirty="0"/>
              <a:t>Isolated OS / Db2 instances and system environment</a:t>
            </a:r>
            <a:endParaRPr sz="1100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100" dirty="0"/>
              <a:t>Isolated Products installation</a:t>
            </a:r>
            <a:endParaRPr sz="1100" dirty="0"/>
          </a:p>
          <a:p>
            <a:pPr marL="228600" lvl="0" indent="-228600">
              <a:spcBef>
                <a:spcPts val="0"/>
              </a:spcBef>
              <a:buSzPts val="2000"/>
            </a:pPr>
            <a:r>
              <a:rPr lang="en-US" sz="1400" b="1" dirty="0"/>
              <a:t>MF is used mostly for APAR / PTF (binaries) creation and integration testing</a:t>
            </a:r>
            <a:endParaRPr sz="1400" b="1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100" dirty="0"/>
              <a:t>Almost no intersection between teams on own testing</a:t>
            </a:r>
            <a:endParaRPr sz="1100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100" dirty="0"/>
              <a:t>Integration tests failures should be addressed by all teams (no cases “it isn’t mine”)</a:t>
            </a:r>
            <a:endParaRPr sz="1100" dirty="0"/>
          </a:p>
          <a:p>
            <a:pPr marL="228600" indent="-228600">
              <a:spcBef>
                <a:spcPts val="0"/>
              </a:spcBef>
              <a:buSzPts val="2000"/>
            </a:pPr>
            <a:r>
              <a:rPr lang="en-US" sz="1400" b="1" dirty="0"/>
              <a:t>Integration of multiple </a:t>
            </a:r>
            <a:r>
              <a:rPr lang="en-US" sz="1400" b="1" dirty="0" err="1"/>
              <a:t>zD&amp;T</a:t>
            </a:r>
            <a:r>
              <a:rPr lang="en-US" sz="1400" b="1" dirty="0"/>
              <a:t> instances allows run tests in parallel (future improvement, research is in progress)</a:t>
            </a:r>
            <a:endParaRPr sz="1400" b="1" dirty="0"/>
          </a:p>
          <a:p>
            <a:pPr marL="6858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1100" dirty="0"/>
              <a:t>Potential reduce overall time of tests suites execution</a:t>
            </a:r>
            <a:endParaRPr sz="1100" dirty="0"/>
          </a:p>
          <a:p>
            <a:pPr marL="228600" lvl="0" indent="-228600">
              <a:spcBef>
                <a:spcPts val="0"/>
              </a:spcBef>
              <a:buSzPts val="2000"/>
            </a:pPr>
            <a:r>
              <a:rPr lang="en-US" sz="1400" b="1" dirty="0"/>
              <a:t>”Traffic Light” Solution</a:t>
            </a:r>
            <a:endParaRPr sz="1400" b="1" dirty="0"/>
          </a:p>
          <a:p>
            <a:pPr marL="6858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1100" dirty="0"/>
              <a:t>Ability to differentiate tests failures root causes – is it actual test failure or just unstable infrastructure / environment?</a:t>
            </a:r>
            <a:endParaRPr sz="1800" dirty="0"/>
          </a:p>
          <a:p>
            <a:pPr marL="6858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1100" dirty="0"/>
              <a:t>Color coding for tests failures reasons (like a traffic light): SUCCESS (green), UNSTABLE (yellow), FAILED (red)</a:t>
            </a:r>
            <a:endParaRPr sz="1800" dirty="0"/>
          </a:p>
          <a:p>
            <a:pPr marL="228600" indent="-228600">
              <a:spcBef>
                <a:spcPts val="0"/>
              </a:spcBef>
              <a:buSzPts val="2000"/>
            </a:pPr>
            <a:r>
              <a:rPr lang="en-US" sz="1400" b="1" dirty="0" err="1"/>
              <a:t>zD&amp;T</a:t>
            </a:r>
            <a:r>
              <a:rPr lang="en-US" sz="1400" b="1" dirty="0"/>
              <a:t> Instance “on-demand” creation (future improvement, research is in progress)</a:t>
            </a:r>
            <a:endParaRPr sz="1400" b="1" dirty="0"/>
          </a:p>
          <a:p>
            <a:pPr marL="6858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1100" dirty="0"/>
              <a:t>Creation of </a:t>
            </a:r>
            <a:r>
              <a:rPr lang="en-US" sz="1100" dirty="0" err="1"/>
              <a:t>zD&amp;T</a:t>
            </a:r>
            <a:r>
              <a:rPr lang="en-US" sz="1100" dirty="0"/>
              <a:t> instance “on-demand” with provided configuration from the snapshot, it should take approx. several minutes. In comparison, creation of </a:t>
            </a:r>
            <a:r>
              <a:rPr lang="en-US" sz="1100" dirty="0" err="1"/>
              <a:t>zD&amp;T</a:t>
            </a:r>
            <a:r>
              <a:rPr lang="en-US" sz="1100" dirty="0"/>
              <a:t> instance from scratch takes approx. 2 hours</a:t>
            </a:r>
            <a:endParaRPr sz="1800" dirty="0"/>
          </a:p>
          <a:p>
            <a:pPr marL="6858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1100" dirty="0"/>
              <a:t>Ability to execute tests on multiple configurations</a:t>
            </a:r>
            <a:endParaRPr sz="1100" dirty="0"/>
          </a:p>
          <a:p>
            <a:pPr marL="514350" lvl="1" indent="-1127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endParaRPr sz="1200" dirty="0"/>
          </a:p>
        </p:txBody>
      </p:sp>
      <p:sp>
        <p:nvSpPr>
          <p:cNvPr id="363" name="Google Shape;363;p8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dirty="0"/>
              <a:t>Db Tools CI/CD. The Desired State</a:t>
            </a:r>
            <a:endParaRPr dirty="0"/>
          </a:p>
        </p:txBody>
      </p:sp>
      <p:sp>
        <p:nvSpPr>
          <p:cNvPr id="364" name="Google Shape;364;p8"/>
          <p:cNvSpPr txBox="1"/>
          <p:nvPr/>
        </p:nvSpPr>
        <p:spPr>
          <a:xfrm>
            <a:off x="360000" y="720000"/>
            <a:ext cx="1136599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Benefits Of The Desired State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endParaRPr sz="1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dirty="0"/>
              <a:t>The Roadmap. Milestones</a:t>
            </a:r>
            <a:endParaRPr dirty="0"/>
          </a:p>
        </p:txBody>
      </p:sp>
      <p:sp>
        <p:nvSpPr>
          <p:cNvPr id="371" name="Google Shape;371;p24"/>
          <p:cNvSpPr txBox="1"/>
          <p:nvPr/>
        </p:nvSpPr>
        <p:spPr>
          <a:xfrm>
            <a:off x="360000" y="720000"/>
            <a:ext cx="1136599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The “Traffic Light” Solution</a:t>
            </a:r>
            <a:endParaRPr sz="24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oogle Shape;115;p4">
            <a:extLst>
              <a:ext uri="{FF2B5EF4-FFF2-40B4-BE49-F238E27FC236}">
                <a16:creationId xmlns:a16="http://schemas.microsoft.com/office/drawing/2014/main" id="{4BBA712E-EBE4-6100-180C-F90906F12590}"/>
              </a:ext>
            </a:extLst>
          </p:cNvPr>
          <p:cNvGrpSpPr/>
          <p:nvPr/>
        </p:nvGrpSpPr>
        <p:grpSpPr>
          <a:xfrm>
            <a:off x="8081354" y="4542477"/>
            <a:ext cx="914708" cy="701931"/>
            <a:chOff x="8171947" y="1485967"/>
            <a:chExt cx="914708" cy="701931"/>
          </a:xfrm>
        </p:grpSpPr>
        <p:pic>
          <p:nvPicPr>
            <p:cNvPr id="5" name="Google Shape;116;p4">
              <a:extLst>
                <a:ext uri="{FF2B5EF4-FFF2-40B4-BE49-F238E27FC236}">
                  <a16:creationId xmlns:a16="http://schemas.microsoft.com/office/drawing/2014/main" id="{75D0D0CB-228E-FED8-A546-1C3B11296FC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7302" y="1485967"/>
              <a:ext cx="503999" cy="50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117;p4">
              <a:extLst>
                <a:ext uri="{FF2B5EF4-FFF2-40B4-BE49-F238E27FC236}">
                  <a16:creationId xmlns:a16="http://schemas.microsoft.com/office/drawing/2014/main" id="{EF6B8FAB-814A-F954-3F0B-12987692C818}"/>
                </a:ext>
              </a:extLst>
            </p:cNvPr>
            <p:cNvSpPr txBox="1"/>
            <p:nvPr/>
          </p:nvSpPr>
          <p:spPr>
            <a:xfrm>
              <a:off x="8171947" y="2049399"/>
              <a:ext cx="914708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Management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" name="Google Shape;121;p4">
            <a:extLst>
              <a:ext uri="{FF2B5EF4-FFF2-40B4-BE49-F238E27FC236}">
                <a16:creationId xmlns:a16="http://schemas.microsoft.com/office/drawing/2014/main" id="{C41473F7-F04A-DFC8-235E-EDE6062FA251}"/>
              </a:ext>
            </a:extLst>
          </p:cNvPr>
          <p:cNvGrpSpPr/>
          <p:nvPr/>
        </p:nvGrpSpPr>
        <p:grpSpPr>
          <a:xfrm>
            <a:off x="825618" y="1923399"/>
            <a:ext cx="663453" cy="642499"/>
            <a:chOff x="8297574" y="4874461"/>
            <a:chExt cx="663453" cy="642499"/>
          </a:xfrm>
        </p:grpSpPr>
        <p:pic>
          <p:nvPicPr>
            <p:cNvPr id="8" name="Google Shape;122;p4">
              <a:extLst>
                <a:ext uri="{FF2B5EF4-FFF2-40B4-BE49-F238E27FC236}">
                  <a16:creationId xmlns:a16="http://schemas.microsoft.com/office/drawing/2014/main" id="{14BCE685-3267-BE2A-1BC3-646BB97D089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77302" y="4874461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123;p4">
              <a:extLst>
                <a:ext uri="{FF2B5EF4-FFF2-40B4-BE49-F238E27FC236}">
                  <a16:creationId xmlns:a16="http://schemas.microsoft.com/office/drawing/2014/main" id="{837B6347-06EF-DE60-553D-34F7E09058D6}"/>
                </a:ext>
              </a:extLst>
            </p:cNvPr>
            <p:cNvSpPr txBox="1"/>
            <p:nvPr/>
          </p:nvSpPr>
          <p:spPr>
            <a:xfrm>
              <a:off x="8297574" y="5378461"/>
              <a:ext cx="663453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GitHub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" name="Google Shape;127;p4">
            <a:extLst>
              <a:ext uri="{FF2B5EF4-FFF2-40B4-BE49-F238E27FC236}">
                <a16:creationId xmlns:a16="http://schemas.microsoft.com/office/drawing/2014/main" id="{0C2A6709-006A-4325-11D3-665505CC047F}"/>
              </a:ext>
            </a:extLst>
          </p:cNvPr>
          <p:cNvGrpSpPr/>
          <p:nvPr/>
        </p:nvGrpSpPr>
        <p:grpSpPr>
          <a:xfrm>
            <a:off x="494638" y="3448639"/>
            <a:ext cx="914708" cy="696346"/>
            <a:chOff x="8178061" y="1485967"/>
            <a:chExt cx="914708" cy="659770"/>
          </a:xfrm>
        </p:grpSpPr>
        <p:pic>
          <p:nvPicPr>
            <p:cNvPr id="11" name="Google Shape;128;p4">
              <a:extLst>
                <a:ext uri="{FF2B5EF4-FFF2-40B4-BE49-F238E27FC236}">
                  <a16:creationId xmlns:a16="http://schemas.microsoft.com/office/drawing/2014/main" id="{7EE93882-B629-354A-FAAF-9EBBC0C6145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7302" y="1485967"/>
              <a:ext cx="503999" cy="50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9;p4">
              <a:extLst>
                <a:ext uri="{FF2B5EF4-FFF2-40B4-BE49-F238E27FC236}">
                  <a16:creationId xmlns:a16="http://schemas.microsoft.com/office/drawing/2014/main" id="{AF3E41D7-F773-9D3E-7FAC-423184AF74B7}"/>
                </a:ext>
              </a:extLst>
            </p:cNvPr>
            <p:cNvSpPr txBox="1"/>
            <p:nvPr/>
          </p:nvSpPr>
          <p:spPr>
            <a:xfrm>
              <a:off x="8178061" y="2007238"/>
              <a:ext cx="914708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Engineering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4;p4">
            <a:extLst>
              <a:ext uri="{FF2B5EF4-FFF2-40B4-BE49-F238E27FC236}">
                <a16:creationId xmlns:a16="http://schemas.microsoft.com/office/drawing/2014/main" id="{1B3FB508-6AD4-1FFF-E929-F09C0C721FCF}"/>
              </a:ext>
            </a:extLst>
          </p:cNvPr>
          <p:cNvSpPr/>
          <p:nvPr/>
        </p:nvSpPr>
        <p:spPr>
          <a:xfrm>
            <a:off x="3169788" y="2294336"/>
            <a:ext cx="2383859" cy="1154303"/>
          </a:xfrm>
          <a:prstGeom prst="roundRect">
            <a:avLst>
              <a:gd name="adj" fmla="val 7140"/>
            </a:avLst>
          </a:prstGeom>
          <a:noFill/>
          <a:ln w="25400" cap="flat" cmpd="sng">
            <a:solidFill>
              <a:schemeClr val="accent1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2;p4">
            <a:extLst>
              <a:ext uri="{FF2B5EF4-FFF2-40B4-BE49-F238E27FC236}">
                <a16:creationId xmlns:a16="http://schemas.microsoft.com/office/drawing/2014/main" id="{E7B73ED3-28DF-9BC0-F3AF-22549880116B}"/>
              </a:ext>
            </a:extLst>
          </p:cNvPr>
          <p:cNvGrpSpPr/>
          <p:nvPr/>
        </p:nvGrpSpPr>
        <p:grpSpPr>
          <a:xfrm>
            <a:off x="3313418" y="4778355"/>
            <a:ext cx="2290532" cy="738210"/>
            <a:chOff x="956576" y="2241230"/>
            <a:chExt cx="2290532" cy="738210"/>
          </a:xfrm>
        </p:grpSpPr>
        <p:grpSp>
          <p:nvGrpSpPr>
            <p:cNvPr id="15" name="Google Shape;143;p4">
              <a:extLst>
                <a:ext uri="{FF2B5EF4-FFF2-40B4-BE49-F238E27FC236}">
                  <a16:creationId xmlns:a16="http://schemas.microsoft.com/office/drawing/2014/main" id="{FC478A12-C521-D234-510A-FAA04000ACC0}"/>
                </a:ext>
              </a:extLst>
            </p:cNvPr>
            <p:cNvGrpSpPr/>
            <p:nvPr/>
          </p:nvGrpSpPr>
          <p:grpSpPr>
            <a:xfrm>
              <a:off x="1100577" y="2333248"/>
              <a:ext cx="2033307" cy="600381"/>
              <a:chOff x="1100577" y="2333248"/>
              <a:chExt cx="2033307" cy="600381"/>
            </a:xfrm>
          </p:grpSpPr>
          <p:pic>
            <p:nvPicPr>
              <p:cNvPr id="17" name="Google Shape;144;p4">
                <a:extLst>
                  <a:ext uri="{FF2B5EF4-FFF2-40B4-BE49-F238E27FC236}">
                    <a16:creationId xmlns:a16="http://schemas.microsoft.com/office/drawing/2014/main" id="{6F8EF47F-2569-3B30-8C7E-9F5E06AB7B1F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773884" y="2333248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45;p4">
                <a:extLst>
                  <a:ext uri="{FF2B5EF4-FFF2-40B4-BE49-F238E27FC236}">
                    <a16:creationId xmlns:a16="http://schemas.microsoft.com/office/drawing/2014/main" id="{1CAA389E-91FA-09D0-F56A-12E878B93CB1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627304" y="2447493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146;p4">
                <a:extLst>
                  <a:ext uri="{FF2B5EF4-FFF2-40B4-BE49-F238E27FC236}">
                    <a16:creationId xmlns:a16="http://schemas.microsoft.com/office/drawing/2014/main" id="{06764EC4-3BC5-3C33-9E20-0A6CADEF922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509250" y="2573629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" name="Google Shape;147;p4">
                <a:extLst>
                  <a:ext uri="{FF2B5EF4-FFF2-40B4-BE49-F238E27FC236}">
                    <a16:creationId xmlns:a16="http://schemas.microsoft.com/office/drawing/2014/main" id="{003CC01A-BD26-D167-2770-2AE10AD25DC2}"/>
                  </a:ext>
                </a:extLst>
              </p:cNvPr>
              <p:cNvSpPr txBox="1"/>
              <p:nvPr/>
            </p:nvSpPr>
            <p:spPr>
              <a:xfrm>
                <a:off x="1100577" y="2513384"/>
                <a:ext cx="1274401" cy="19389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50800" dir="5400000" algn="ctr" rotWithShape="0">
                  <a:schemeClr val="lt1"/>
                </a:outerShdw>
              </a:effectLst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/>
                  <a:t>Executed Tests</a:t>
                </a:r>
                <a:endParaRPr sz="1400" dirty="0"/>
              </a:p>
            </p:txBody>
          </p:sp>
        </p:grpSp>
        <p:sp>
          <p:nvSpPr>
            <p:cNvPr id="16" name="Google Shape;148;p4">
              <a:extLst>
                <a:ext uri="{FF2B5EF4-FFF2-40B4-BE49-F238E27FC236}">
                  <a16:creationId xmlns:a16="http://schemas.microsoft.com/office/drawing/2014/main" id="{69DF8B47-69F1-1A3D-900B-8867E4B65475}"/>
                </a:ext>
              </a:extLst>
            </p:cNvPr>
            <p:cNvSpPr/>
            <p:nvPr/>
          </p:nvSpPr>
          <p:spPr>
            <a:xfrm>
              <a:off x="956576" y="2241230"/>
              <a:ext cx="2290532" cy="738210"/>
            </a:xfrm>
            <a:prstGeom prst="roundRect">
              <a:avLst>
                <a:gd name="adj" fmla="val 714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167;p4">
            <a:extLst>
              <a:ext uri="{FF2B5EF4-FFF2-40B4-BE49-F238E27FC236}">
                <a16:creationId xmlns:a16="http://schemas.microsoft.com/office/drawing/2014/main" id="{05B0AEB2-9E7B-22AE-8770-29B604360FF7}"/>
              </a:ext>
            </a:extLst>
          </p:cNvPr>
          <p:cNvGrpSpPr/>
          <p:nvPr/>
        </p:nvGrpSpPr>
        <p:grpSpPr>
          <a:xfrm>
            <a:off x="3403360" y="2467906"/>
            <a:ext cx="1833738" cy="267100"/>
            <a:chOff x="965689" y="3513499"/>
            <a:chExt cx="2145339" cy="267100"/>
          </a:xfrm>
        </p:grpSpPr>
        <p:pic>
          <p:nvPicPr>
            <p:cNvPr id="22" name="Google Shape;168;p4">
              <a:extLst>
                <a:ext uri="{FF2B5EF4-FFF2-40B4-BE49-F238E27FC236}">
                  <a16:creationId xmlns:a16="http://schemas.microsoft.com/office/drawing/2014/main" id="{A242CF52-8B82-C00B-58B2-A70B15964BCC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836707" y="3529953"/>
              <a:ext cx="216000" cy="21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169;p4">
              <a:extLst>
                <a:ext uri="{FF2B5EF4-FFF2-40B4-BE49-F238E27FC236}">
                  <a16:creationId xmlns:a16="http://schemas.microsoft.com/office/drawing/2014/main" id="{7DAEAD13-FB71-F45C-BEB9-BEB9C29E271A}"/>
                </a:ext>
              </a:extLst>
            </p:cNvPr>
            <p:cNvSpPr txBox="1"/>
            <p:nvPr/>
          </p:nvSpPr>
          <p:spPr>
            <a:xfrm>
              <a:off x="1040875" y="3571853"/>
              <a:ext cx="1698431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Arial"/>
                  <a:cs typeface="Arial"/>
                  <a:sym typeface="Arial"/>
                </a:rPr>
                <a:t>Test Pipeline</a:t>
              </a:r>
              <a:endParaRPr dirty="0"/>
            </a:p>
          </p:txBody>
        </p:sp>
        <p:sp>
          <p:nvSpPr>
            <p:cNvPr id="24" name="Google Shape;170;p4">
              <a:extLst>
                <a:ext uri="{FF2B5EF4-FFF2-40B4-BE49-F238E27FC236}">
                  <a16:creationId xmlns:a16="http://schemas.microsoft.com/office/drawing/2014/main" id="{E1D47763-AB9F-6D31-39F2-46C471C3B25B}"/>
                </a:ext>
              </a:extLst>
            </p:cNvPr>
            <p:cNvSpPr/>
            <p:nvPr/>
          </p:nvSpPr>
          <p:spPr>
            <a:xfrm>
              <a:off x="965689" y="3513499"/>
              <a:ext cx="2145339" cy="267100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" name="Google Shape;175;p4">
            <a:extLst>
              <a:ext uri="{FF2B5EF4-FFF2-40B4-BE49-F238E27FC236}">
                <a16:creationId xmlns:a16="http://schemas.microsoft.com/office/drawing/2014/main" id="{24B5D8CF-A126-058D-F437-030B622126B8}"/>
              </a:ext>
            </a:extLst>
          </p:cNvPr>
          <p:cNvCxnSpPr>
            <a:cxnSpLocks/>
            <a:stCxn id="326" idx="0"/>
            <a:endCxn id="13" idx="0"/>
          </p:cNvCxnSpPr>
          <p:nvPr/>
        </p:nvCxnSpPr>
        <p:spPr>
          <a:xfrm rot="16200000" flipV="1">
            <a:off x="7212445" y="-556390"/>
            <a:ext cx="155787" cy="5857240"/>
          </a:xfrm>
          <a:prstGeom prst="bentConnector3">
            <a:avLst>
              <a:gd name="adj1" fmla="val 825062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" name="Google Shape;181;p4">
            <a:extLst>
              <a:ext uri="{FF2B5EF4-FFF2-40B4-BE49-F238E27FC236}">
                <a16:creationId xmlns:a16="http://schemas.microsoft.com/office/drawing/2014/main" id="{C59B7580-3C6D-DC60-C045-A52A921D1CBD}"/>
              </a:ext>
            </a:extLst>
          </p:cNvPr>
          <p:cNvSpPr txBox="1"/>
          <p:nvPr/>
        </p:nvSpPr>
        <p:spPr>
          <a:xfrm>
            <a:off x="1532938" y="3585838"/>
            <a:ext cx="787593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sz="1000" b="1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Google Shape;188;p4">
            <a:extLst>
              <a:ext uri="{FF2B5EF4-FFF2-40B4-BE49-F238E27FC236}">
                <a16:creationId xmlns:a16="http://schemas.microsoft.com/office/drawing/2014/main" id="{4F959A94-A613-6562-A1C5-7CB8217A2061}"/>
              </a:ext>
            </a:extLst>
          </p:cNvPr>
          <p:cNvCxnSpPr>
            <a:cxnSpLocks/>
            <a:stCxn id="44" idx="1"/>
            <a:endCxn id="20" idx="0"/>
          </p:cNvCxnSpPr>
          <p:nvPr/>
        </p:nvCxnSpPr>
        <p:spPr>
          <a:xfrm rot="10800000" flipH="1" flipV="1">
            <a:off x="3541814" y="3130707"/>
            <a:ext cx="552805" cy="1919801"/>
          </a:xfrm>
          <a:prstGeom prst="bentConnector4">
            <a:avLst>
              <a:gd name="adj1" fmla="val -41353"/>
              <a:gd name="adj2" fmla="val 53478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189;p4">
            <a:extLst>
              <a:ext uri="{FF2B5EF4-FFF2-40B4-BE49-F238E27FC236}">
                <a16:creationId xmlns:a16="http://schemas.microsoft.com/office/drawing/2014/main" id="{744509A4-3405-3E2D-39D7-F1EABA9D34CB}"/>
              </a:ext>
            </a:extLst>
          </p:cNvPr>
          <p:cNvCxnSpPr>
            <a:cxnSpLocks/>
            <a:stCxn id="24" idx="3"/>
            <a:endCxn id="35" idx="1"/>
          </p:cNvCxnSpPr>
          <p:nvPr/>
        </p:nvCxnSpPr>
        <p:spPr>
          <a:xfrm flipV="1">
            <a:off x="5237098" y="2248498"/>
            <a:ext cx="1589265" cy="352958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" name="Google Shape;193;p4">
            <a:extLst>
              <a:ext uri="{FF2B5EF4-FFF2-40B4-BE49-F238E27FC236}">
                <a16:creationId xmlns:a16="http://schemas.microsoft.com/office/drawing/2014/main" id="{75E4E84B-1E36-877F-1096-30FDA59E1414}"/>
              </a:ext>
            </a:extLst>
          </p:cNvPr>
          <p:cNvCxnSpPr>
            <a:cxnSpLocks/>
            <a:stCxn id="321" idx="1"/>
            <a:endCxn id="12" idx="2"/>
          </p:cNvCxnSpPr>
          <p:nvPr/>
        </p:nvCxnSpPr>
        <p:spPr>
          <a:xfrm rot="5400000">
            <a:off x="5675832" y="-1254322"/>
            <a:ext cx="675468" cy="10123147"/>
          </a:xfrm>
          <a:prstGeom prst="bentConnector3">
            <a:avLst>
              <a:gd name="adj1" fmla="val 358801"/>
            </a:avLst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" name="Google Shape;207;p4">
            <a:extLst>
              <a:ext uri="{FF2B5EF4-FFF2-40B4-BE49-F238E27FC236}">
                <a16:creationId xmlns:a16="http://schemas.microsoft.com/office/drawing/2014/main" id="{B30F3542-A530-CF8B-4434-EF62D8AA767E}"/>
              </a:ext>
            </a:extLst>
          </p:cNvPr>
          <p:cNvCxnSpPr>
            <a:cxnSpLocks/>
            <a:stCxn id="321" idx="1"/>
            <a:endCxn id="5" idx="3"/>
          </p:cNvCxnSpPr>
          <p:nvPr/>
        </p:nvCxnSpPr>
        <p:spPr>
          <a:xfrm rot="5400000">
            <a:off x="9270444" y="2989782"/>
            <a:ext cx="1324960" cy="2284431"/>
          </a:xfrm>
          <a:prstGeom prst="bentConnector2">
            <a:avLst/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208;p4">
            <a:extLst>
              <a:ext uri="{FF2B5EF4-FFF2-40B4-BE49-F238E27FC236}">
                <a16:creationId xmlns:a16="http://schemas.microsoft.com/office/drawing/2014/main" id="{DF793BA4-669C-8818-C1F1-184F5A6D7D51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1409346" y="2175399"/>
            <a:ext cx="1760442" cy="696089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" name="Google Shape;219;p4">
            <a:extLst>
              <a:ext uri="{FF2B5EF4-FFF2-40B4-BE49-F238E27FC236}">
                <a16:creationId xmlns:a16="http://schemas.microsoft.com/office/drawing/2014/main" id="{5AC63537-0C6C-519C-0248-BBF6B54AF90D}"/>
              </a:ext>
            </a:extLst>
          </p:cNvPr>
          <p:cNvCxnSpPr>
            <a:stCxn id="11" idx="0"/>
            <a:endCxn id="9" idx="2"/>
          </p:cNvCxnSpPr>
          <p:nvPr/>
        </p:nvCxnSpPr>
        <p:spPr>
          <a:xfrm rot="5400000" flipH="1" flipV="1">
            <a:off x="610242" y="2901536"/>
            <a:ext cx="882741" cy="211466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220;p4">
            <a:extLst>
              <a:ext uri="{FF2B5EF4-FFF2-40B4-BE49-F238E27FC236}">
                <a16:creationId xmlns:a16="http://schemas.microsoft.com/office/drawing/2014/main" id="{C7B05633-D031-2029-6839-0AAC77167E6F}"/>
              </a:ext>
            </a:extLst>
          </p:cNvPr>
          <p:cNvCxnSpPr>
            <a:cxnSpLocks/>
            <a:stCxn id="35" idx="3"/>
            <a:endCxn id="334" idx="0"/>
          </p:cNvCxnSpPr>
          <p:nvPr/>
        </p:nvCxnSpPr>
        <p:spPr>
          <a:xfrm flipV="1">
            <a:off x="7261727" y="2152120"/>
            <a:ext cx="1898791" cy="96378"/>
          </a:xfrm>
          <a:prstGeom prst="bentConnector4">
            <a:avLst>
              <a:gd name="adj1" fmla="val 33626"/>
              <a:gd name="adj2" fmla="val 506304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5095D1E-CE85-BEDA-C7B7-8B106A9D213E}"/>
              </a:ext>
            </a:extLst>
          </p:cNvPr>
          <p:cNvGrpSpPr/>
          <p:nvPr/>
        </p:nvGrpSpPr>
        <p:grpSpPr>
          <a:xfrm>
            <a:off x="6669884" y="1989132"/>
            <a:ext cx="748322" cy="745874"/>
            <a:chOff x="5367382" y="924990"/>
            <a:chExt cx="748322" cy="74587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610CE3D-1B61-74AD-B8FD-C06E33BF2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3861" y="924990"/>
              <a:ext cx="435364" cy="518731"/>
            </a:xfrm>
            <a:prstGeom prst="rect">
              <a:avLst/>
            </a:prstGeom>
          </p:spPr>
        </p:pic>
        <p:sp>
          <p:nvSpPr>
            <p:cNvPr id="36" name="Google Shape;126;p4">
              <a:extLst>
                <a:ext uri="{FF2B5EF4-FFF2-40B4-BE49-F238E27FC236}">
                  <a16:creationId xmlns:a16="http://schemas.microsoft.com/office/drawing/2014/main" id="{3BD6B2F7-F31E-BCA5-D5F8-16B4AEC1E3F3}"/>
                </a:ext>
              </a:extLst>
            </p:cNvPr>
            <p:cNvSpPr txBox="1"/>
            <p:nvPr/>
          </p:nvSpPr>
          <p:spPr>
            <a:xfrm>
              <a:off x="5367382" y="1421565"/>
              <a:ext cx="748322" cy="249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result.json</a:t>
              </a:r>
              <a:endParaRPr lang="en-US"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RC = 0</a:t>
              </a:r>
              <a:endParaRPr sz="10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167;p4">
            <a:extLst>
              <a:ext uri="{FF2B5EF4-FFF2-40B4-BE49-F238E27FC236}">
                <a16:creationId xmlns:a16="http://schemas.microsoft.com/office/drawing/2014/main" id="{053A639A-04B9-9EBD-0F2A-249D6B679E72}"/>
              </a:ext>
            </a:extLst>
          </p:cNvPr>
          <p:cNvGrpSpPr/>
          <p:nvPr/>
        </p:nvGrpSpPr>
        <p:grpSpPr>
          <a:xfrm>
            <a:off x="3280201" y="2735040"/>
            <a:ext cx="1833738" cy="267100"/>
            <a:chOff x="965689" y="3513499"/>
            <a:chExt cx="2145339" cy="267100"/>
          </a:xfrm>
        </p:grpSpPr>
        <p:pic>
          <p:nvPicPr>
            <p:cNvPr id="38" name="Google Shape;168;p4">
              <a:extLst>
                <a:ext uri="{FF2B5EF4-FFF2-40B4-BE49-F238E27FC236}">
                  <a16:creationId xmlns:a16="http://schemas.microsoft.com/office/drawing/2014/main" id="{4861231B-0333-CCBB-8E29-76A3D891102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836707" y="3529953"/>
              <a:ext cx="216000" cy="21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Google Shape;169;p4">
              <a:extLst>
                <a:ext uri="{FF2B5EF4-FFF2-40B4-BE49-F238E27FC236}">
                  <a16:creationId xmlns:a16="http://schemas.microsoft.com/office/drawing/2014/main" id="{22BC75A6-BDAE-A27E-8098-445861BC34AF}"/>
                </a:ext>
              </a:extLst>
            </p:cNvPr>
            <p:cNvSpPr txBox="1"/>
            <p:nvPr/>
          </p:nvSpPr>
          <p:spPr>
            <a:xfrm>
              <a:off x="1040875" y="3571853"/>
              <a:ext cx="1698431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Arial"/>
                  <a:cs typeface="Arial"/>
                  <a:sym typeface="Arial"/>
                </a:rPr>
                <a:t>Test Pipeline</a:t>
              </a:r>
              <a:endParaRPr dirty="0"/>
            </a:p>
          </p:txBody>
        </p:sp>
        <p:sp>
          <p:nvSpPr>
            <p:cNvPr id="40" name="Google Shape;170;p4">
              <a:extLst>
                <a:ext uri="{FF2B5EF4-FFF2-40B4-BE49-F238E27FC236}">
                  <a16:creationId xmlns:a16="http://schemas.microsoft.com/office/drawing/2014/main" id="{59EB87F8-AC23-13BE-48A4-C209BAD3BF05}"/>
                </a:ext>
              </a:extLst>
            </p:cNvPr>
            <p:cNvSpPr/>
            <p:nvPr/>
          </p:nvSpPr>
          <p:spPr>
            <a:xfrm>
              <a:off x="965689" y="3513499"/>
              <a:ext cx="2145339" cy="267100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" name="Google Shape;167;p4">
            <a:extLst>
              <a:ext uri="{FF2B5EF4-FFF2-40B4-BE49-F238E27FC236}">
                <a16:creationId xmlns:a16="http://schemas.microsoft.com/office/drawing/2014/main" id="{6D489D89-49A1-AA86-33DB-86506164350E}"/>
              </a:ext>
            </a:extLst>
          </p:cNvPr>
          <p:cNvGrpSpPr/>
          <p:nvPr/>
        </p:nvGrpSpPr>
        <p:grpSpPr>
          <a:xfrm>
            <a:off x="3541815" y="2997158"/>
            <a:ext cx="1833738" cy="267100"/>
            <a:chOff x="965689" y="3513499"/>
            <a:chExt cx="2145339" cy="267100"/>
          </a:xfrm>
        </p:grpSpPr>
        <p:pic>
          <p:nvPicPr>
            <p:cNvPr id="42" name="Google Shape;168;p4">
              <a:extLst>
                <a:ext uri="{FF2B5EF4-FFF2-40B4-BE49-F238E27FC236}">
                  <a16:creationId xmlns:a16="http://schemas.microsoft.com/office/drawing/2014/main" id="{B56B8F8C-536E-96E7-AAFA-E5E5052BF04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836707" y="3529953"/>
              <a:ext cx="216000" cy="21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Google Shape;169;p4">
              <a:extLst>
                <a:ext uri="{FF2B5EF4-FFF2-40B4-BE49-F238E27FC236}">
                  <a16:creationId xmlns:a16="http://schemas.microsoft.com/office/drawing/2014/main" id="{A03B91B8-8C9E-0DAE-4DCB-494A2B4EA391}"/>
                </a:ext>
              </a:extLst>
            </p:cNvPr>
            <p:cNvSpPr txBox="1"/>
            <p:nvPr/>
          </p:nvSpPr>
          <p:spPr>
            <a:xfrm>
              <a:off x="1040875" y="3571853"/>
              <a:ext cx="1698431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Arial"/>
                  <a:cs typeface="Arial"/>
                  <a:sym typeface="Arial"/>
                </a:rPr>
                <a:t>Test Pipeline</a:t>
              </a:r>
              <a:endParaRPr dirty="0"/>
            </a:p>
          </p:txBody>
        </p:sp>
        <p:sp>
          <p:nvSpPr>
            <p:cNvPr id="44" name="Google Shape;170;p4">
              <a:extLst>
                <a:ext uri="{FF2B5EF4-FFF2-40B4-BE49-F238E27FC236}">
                  <a16:creationId xmlns:a16="http://schemas.microsoft.com/office/drawing/2014/main" id="{9287114C-F539-ABBA-CA49-4F82638A5DBE}"/>
                </a:ext>
              </a:extLst>
            </p:cNvPr>
            <p:cNvSpPr/>
            <p:nvPr/>
          </p:nvSpPr>
          <p:spPr>
            <a:xfrm>
              <a:off x="965689" y="3513499"/>
              <a:ext cx="2145339" cy="267100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5" name="Google Shape;219;p4">
            <a:extLst>
              <a:ext uri="{FF2B5EF4-FFF2-40B4-BE49-F238E27FC236}">
                <a16:creationId xmlns:a16="http://schemas.microsoft.com/office/drawing/2014/main" id="{DE31F7F6-F463-7E45-93F9-E32594D5A40B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1197878" y="3714609"/>
            <a:ext cx="2115540" cy="1432851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" name="Google Shape;181;p4">
            <a:extLst>
              <a:ext uri="{FF2B5EF4-FFF2-40B4-BE49-F238E27FC236}">
                <a16:creationId xmlns:a16="http://schemas.microsoft.com/office/drawing/2014/main" id="{60E6C512-3BDF-B293-A5F2-E8C7FBBF3154}"/>
              </a:ext>
            </a:extLst>
          </p:cNvPr>
          <p:cNvSpPr txBox="1"/>
          <p:nvPr/>
        </p:nvSpPr>
        <p:spPr>
          <a:xfrm>
            <a:off x="796405" y="2881041"/>
            <a:ext cx="787593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sz="1000" b="1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181;p4">
            <a:extLst>
              <a:ext uri="{FF2B5EF4-FFF2-40B4-BE49-F238E27FC236}">
                <a16:creationId xmlns:a16="http://schemas.microsoft.com/office/drawing/2014/main" id="{1DD9AEBF-5B2F-5A77-7FD1-A7DDF18FE873}"/>
              </a:ext>
            </a:extLst>
          </p:cNvPr>
          <p:cNvSpPr txBox="1"/>
          <p:nvPr/>
        </p:nvSpPr>
        <p:spPr>
          <a:xfrm>
            <a:off x="6840083" y="1189244"/>
            <a:ext cx="787593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Pipeline Call</a:t>
            </a:r>
            <a:endParaRPr sz="1000" b="1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" name="Google Shape;188;p4">
            <a:extLst>
              <a:ext uri="{FF2B5EF4-FFF2-40B4-BE49-F238E27FC236}">
                <a16:creationId xmlns:a16="http://schemas.microsoft.com/office/drawing/2014/main" id="{1EEFDA1C-3213-8A0A-A868-5C7E378A37FE}"/>
              </a:ext>
            </a:extLst>
          </p:cNvPr>
          <p:cNvCxnSpPr>
            <a:cxnSpLocks/>
            <a:stCxn id="16" idx="0"/>
            <a:endCxn id="44" idx="2"/>
          </p:cNvCxnSpPr>
          <p:nvPr/>
        </p:nvCxnSpPr>
        <p:spPr>
          <a:xfrm rot="5400000" flipH="1" flipV="1">
            <a:off x="3701636" y="4021307"/>
            <a:ext cx="1514097" cy="127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" name="Google Shape;181;p4">
            <a:extLst>
              <a:ext uri="{FF2B5EF4-FFF2-40B4-BE49-F238E27FC236}">
                <a16:creationId xmlns:a16="http://schemas.microsoft.com/office/drawing/2014/main" id="{CAF0E4C5-2E1F-64B6-029C-34F3A32C0F21}"/>
              </a:ext>
            </a:extLst>
          </p:cNvPr>
          <p:cNvSpPr txBox="1"/>
          <p:nvPr/>
        </p:nvSpPr>
        <p:spPr>
          <a:xfrm>
            <a:off x="4190327" y="3741017"/>
            <a:ext cx="787593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Tests Execution Results</a:t>
            </a:r>
            <a:endParaRPr sz="1000" b="1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81;p4">
            <a:extLst>
              <a:ext uri="{FF2B5EF4-FFF2-40B4-BE49-F238E27FC236}">
                <a16:creationId xmlns:a16="http://schemas.microsoft.com/office/drawing/2014/main" id="{411D803C-CC87-6FE3-B64A-55C8195BE523}"/>
              </a:ext>
            </a:extLst>
          </p:cNvPr>
          <p:cNvSpPr txBox="1"/>
          <p:nvPr/>
        </p:nvSpPr>
        <p:spPr>
          <a:xfrm>
            <a:off x="2802241" y="4051979"/>
            <a:ext cx="906351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Tests Execution</a:t>
            </a:r>
            <a:endParaRPr sz="1000" b="1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Google Shape;189;p4">
            <a:extLst>
              <a:ext uri="{FF2B5EF4-FFF2-40B4-BE49-F238E27FC236}">
                <a16:creationId xmlns:a16="http://schemas.microsoft.com/office/drawing/2014/main" id="{FE2FD8A0-CBDB-6C8C-5AC4-C4614C7A4208}"/>
              </a:ext>
            </a:extLst>
          </p:cNvPr>
          <p:cNvCxnSpPr>
            <a:cxnSpLocks/>
            <a:stCxn id="44" idx="3"/>
            <a:endCxn id="330" idx="2"/>
          </p:cNvCxnSpPr>
          <p:nvPr/>
        </p:nvCxnSpPr>
        <p:spPr>
          <a:xfrm>
            <a:off x="5375553" y="3130708"/>
            <a:ext cx="3784965" cy="349502"/>
          </a:xfrm>
          <a:prstGeom prst="bentConnector4">
            <a:avLst>
              <a:gd name="adj1" fmla="val 41786"/>
              <a:gd name="adj2" fmla="val 165407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" name="Google Shape;181;p4">
            <a:extLst>
              <a:ext uri="{FF2B5EF4-FFF2-40B4-BE49-F238E27FC236}">
                <a16:creationId xmlns:a16="http://schemas.microsoft.com/office/drawing/2014/main" id="{AB769076-85A6-E7C7-7F6B-44E711D3973F}"/>
              </a:ext>
            </a:extLst>
          </p:cNvPr>
          <p:cNvSpPr txBox="1"/>
          <p:nvPr/>
        </p:nvSpPr>
        <p:spPr>
          <a:xfrm>
            <a:off x="6548662" y="3770258"/>
            <a:ext cx="140866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Pre-defined keyword (FAILURE / SUCCESS / UNSTABLE) + message + RC</a:t>
            </a:r>
            <a:endParaRPr sz="1000" b="1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Heptagon 52">
            <a:extLst>
              <a:ext uri="{FF2B5EF4-FFF2-40B4-BE49-F238E27FC236}">
                <a16:creationId xmlns:a16="http://schemas.microsoft.com/office/drawing/2014/main" id="{E244DF6B-917E-181A-A815-AD959D60BD21}"/>
              </a:ext>
            </a:extLst>
          </p:cNvPr>
          <p:cNvSpPr/>
          <p:nvPr/>
        </p:nvSpPr>
        <p:spPr>
          <a:xfrm>
            <a:off x="7486540" y="1886799"/>
            <a:ext cx="282272" cy="278859"/>
          </a:xfrm>
          <a:prstGeom prst="heptagon">
            <a:avLst/>
          </a:prstGeom>
          <a:noFill/>
          <a:ln w="19050" cap="rnd">
            <a:solidFill>
              <a:srgbClr val="00B0F0"/>
            </a:solidFill>
            <a:prstDash val="solid"/>
            <a:round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</p:txBody>
      </p:sp>
      <p:sp>
        <p:nvSpPr>
          <p:cNvPr id="54" name="Heptagon 53">
            <a:extLst>
              <a:ext uri="{FF2B5EF4-FFF2-40B4-BE49-F238E27FC236}">
                <a16:creationId xmlns:a16="http://schemas.microsoft.com/office/drawing/2014/main" id="{711AE09A-8A1A-03DB-8319-1F03DA43EB76}"/>
              </a:ext>
            </a:extLst>
          </p:cNvPr>
          <p:cNvSpPr/>
          <p:nvPr/>
        </p:nvSpPr>
        <p:spPr>
          <a:xfrm>
            <a:off x="7411871" y="3357043"/>
            <a:ext cx="282272" cy="278859"/>
          </a:xfrm>
          <a:prstGeom prst="heptagon">
            <a:avLst/>
          </a:prstGeom>
          <a:noFill/>
          <a:ln w="19050" cap="rnd">
            <a:solidFill>
              <a:srgbClr val="00B0F0"/>
            </a:solidFill>
            <a:prstDash val="solid"/>
            <a:round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Z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</p:txBody>
      </p:sp>
      <p:sp>
        <p:nvSpPr>
          <p:cNvPr id="55" name="Google Shape;181;p4">
            <a:extLst>
              <a:ext uri="{FF2B5EF4-FFF2-40B4-BE49-F238E27FC236}">
                <a16:creationId xmlns:a16="http://schemas.microsoft.com/office/drawing/2014/main" id="{D9C23CC6-C3FB-2020-0569-BC45048F5B99}"/>
              </a:ext>
            </a:extLst>
          </p:cNvPr>
          <p:cNvSpPr txBox="1"/>
          <p:nvPr/>
        </p:nvSpPr>
        <p:spPr>
          <a:xfrm>
            <a:off x="1565825" y="1896776"/>
            <a:ext cx="164915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Jenkins ‘seed’ job description (groovy) + Jenkins pipeline code</a:t>
            </a:r>
            <a:endParaRPr sz="1000" b="1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C61C53-83A6-9208-39E6-A0C196564606}"/>
              </a:ext>
            </a:extLst>
          </p:cNvPr>
          <p:cNvGrpSpPr/>
          <p:nvPr/>
        </p:nvGrpSpPr>
        <p:grpSpPr>
          <a:xfrm>
            <a:off x="8530749" y="2136476"/>
            <a:ext cx="2953815" cy="1343734"/>
            <a:chOff x="9019449" y="1589927"/>
            <a:chExt cx="2953815" cy="134373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0386151-F865-0BD9-5A9B-5D9084D0473C}"/>
                </a:ext>
              </a:extLst>
            </p:cNvPr>
            <p:cNvGrpSpPr/>
            <p:nvPr/>
          </p:nvGrpSpPr>
          <p:grpSpPr>
            <a:xfrm>
              <a:off x="9027408" y="1605571"/>
              <a:ext cx="1243620" cy="298072"/>
              <a:chOff x="8236800" y="926274"/>
              <a:chExt cx="1243620" cy="298072"/>
            </a:xfrm>
          </p:grpSpPr>
          <p:sp>
            <p:nvSpPr>
              <p:cNvPr id="334" name="Google Shape;148;p4">
                <a:extLst>
                  <a:ext uri="{FF2B5EF4-FFF2-40B4-BE49-F238E27FC236}">
                    <a16:creationId xmlns:a16="http://schemas.microsoft.com/office/drawing/2014/main" id="{7A8972BD-F6DF-F0D5-0E1B-133D7B7642BE}"/>
                  </a:ext>
                </a:extLst>
              </p:cNvPr>
              <p:cNvSpPr/>
              <p:nvPr/>
            </p:nvSpPr>
            <p:spPr>
              <a:xfrm>
                <a:off x="8236800" y="926274"/>
                <a:ext cx="1243620" cy="298072"/>
              </a:xfrm>
              <a:prstGeom prst="roundRect">
                <a:avLst>
                  <a:gd name="adj" fmla="val 714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09C89969-5EE2-A84C-D043-C277FA4EA386}"/>
                  </a:ext>
                </a:extLst>
              </p:cNvPr>
              <p:cNvSpPr txBox="1"/>
              <p:nvPr/>
            </p:nvSpPr>
            <p:spPr>
              <a:xfrm>
                <a:off x="8236800" y="981639"/>
                <a:ext cx="1243620" cy="221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CZ" sz="1600" b="1" dirty="0">
                    <a:solidFill>
                      <a:srgbClr val="00B050"/>
                    </a:solidFill>
                  </a:rPr>
                  <a:t>SUCCESS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E02CB84-9B5A-DCF7-71DD-322AEF0412FE}"/>
                </a:ext>
              </a:extLst>
            </p:cNvPr>
            <p:cNvGrpSpPr/>
            <p:nvPr/>
          </p:nvGrpSpPr>
          <p:grpSpPr>
            <a:xfrm>
              <a:off x="9027408" y="1942176"/>
              <a:ext cx="1243620" cy="298072"/>
              <a:chOff x="8236800" y="926274"/>
              <a:chExt cx="1243620" cy="298072"/>
            </a:xfrm>
          </p:grpSpPr>
          <p:sp>
            <p:nvSpPr>
              <p:cNvPr id="332" name="Google Shape;148;p4">
                <a:extLst>
                  <a:ext uri="{FF2B5EF4-FFF2-40B4-BE49-F238E27FC236}">
                    <a16:creationId xmlns:a16="http://schemas.microsoft.com/office/drawing/2014/main" id="{B2CF3F2C-C968-67B6-C209-EB7FC2470C42}"/>
                  </a:ext>
                </a:extLst>
              </p:cNvPr>
              <p:cNvSpPr/>
              <p:nvPr/>
            </p:nvSpPr>
            <p:spPr>
              <a:xfrm>
                <a:off x="8236800" y="926274"/>
                <a:ext cx="1243620" cy="298072"/>
              </a:xfrm>
              <a:prstGeom prst="roundRect">
                <a:avLst>
                  <a:gd name="adj" fmla="val 714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EF4419E-BAA1-AA0D-FC1B-1E35517133E6}"/>
                  </a:ext>
                </a:extLst>
              </p:cNvPr>
              <p:cNvSpPr txBox="1"/>
              <p:nvPr/>
            </p:nvSpPr>
            <p:spPr>
              <a:xfrm>
                <a:off x="8236800" y="981639"/>
                <a:ext cx="1243620" cy="221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CZ" sz="1600" b="1" dirty="0">
                    <a:solidFill>
                      <a:srgbClr val="FFC000"/>
                    </a:solidFill>
                  </a:rPr>
                  <a:t>UNSTABLE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8229010-0C47-FB69-6D7F-800D2C2DDBEA}"/>
                </a:ext>
              </a:extLst>
            </p:cNvPr>
            <p:cNvGrpSpPr/>
            <p:nvPr/>
          </p:nvGrpSpPr>
          <p:grpSpPr>
            <a:xfrm>
              <a:off x="9027408" y="2635589"/>
              <a:ext cx="1243620" cy="298072"/>
              <a:chOff x="8236800" y="926274"/>
              <a:chExt cx="1243620" cy="298072"/>
            </a:xfrm>
          </p:grpSpPr>
          <p:sp>
            <p:nvSpPr>
              <p:cNvPr id="330" name="Google Shape;148;p4">
                <a:extLst>
                  <a:ext uri="{FF2B5EF4-FFF2-40B4-BE49-F238E27FC236}">
                    <a16:creationId xmlns:a16="http://schemas.microsoft.com/office/drawing/2014/main" id="{51FC72D5-CD04-FD0E-6A8C-FA3E8AFD7429}"/>
                  </a:ext>
                </a:extLst>
              </p:cNvPr>
              <p:cNvSpPr/>
              <p:nvPr/>
            </p:nvSpPr>
            <p:spPr>
              <a:xfrm>
                <a:off x="8236800" y="926274"/>
                <a:ext cx="1243620" cy="298072"/>
              </a:xfrm>
              <a:prstGeom prst="roundRect">
                <a:avLst>
                  <a:gd name="adj" fmla="val 714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64C662C8-1C1C-3108-8392-C9EAA9AFFE9F}"/>
                  </a:ext>
                </a:extLst>
              </p:cNvPr>
              <p:cNvSpPr txBox="1"/>
              <p:nvPr/>
            </p:nvSpPr>
            <p:spPr>
              <a:xfrm>
                <a:off x="8236800" y="981639"/>
                <a:ext cx="1243620" cy="221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CZ" sz="1600" b="1" dirty="0">
                    <a:solidFill>
                      <a:schemeClr val="bg1">
                        <a:lumMod val="50000"/>
                      </a:schemeClr>
                    </a:solidFill>
                  </a:rPr>
                  <a:t>ABORTED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B939DC1-3532-DE65-E9DC-D9679282DC7C}"/>
                </a:ext>
              </a:extLst>
            </p:cNvPr>
            <p:cNvGrpSpPr/>
            <p:nvPr/>
          </p:nvGrpSpPr>
          <p:grpSpPr>
            <a:xfrm>
              <a:off x="9019449" y="2286000"/>
              <a:ext cx="1243620" cy="298072"/>
              <a:chOff x="8236800" y="926274"/>
              <a:chExt cx="1243620" cy="298072"/>
            </a:xfrm>
          </p:grpSpPr>
          <p:sp>
            <p:nvSpPr>
              <p:cNvPr id="328" name="Google Shape;148;p4">
                <a:extLst>
                  <a:ext uri="{FF2B5EF4-FFF2-40B4-BE49-F238E27FC236}">
                    <a16:creationId xmlns:a16="http://schemas.microsoft.com/office/drawing/2014/main" id="{6D3C274A-399A-13C9-1EC5-F13C8F7DEC89}"/>
                  </a:ext>
                </a:extLst>
              </p:cNvPr>
              <p:cNvSpPr/>
              <p:nvPr/>
            </p:nvSpPr>
            <p:spPr>
              <a:xfrm>
                <a:off x="8236800" y="926274"/>
                <a:ext cx="1243620" cy="298072"/>
              </a:xfrm>
              <a:prstGeom prst="roundRect">
                <a:avLst>
                  <a:gd name="adj" fmla="val 714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B4E1F931-0E5A-1E2A-6FE5-FC6D1C46AB3F}"/>
                  </a:ext>
                </a:extLst>
              </p:cNvPr>
              <p:cNvSpPr txBox="1"/>
              <p:nvPr/>
            </p:nvSpPr>
            <p:spPr>
              <a:xfrm>
                <a:off x="8236800" y="981639"/>
                <a:ext cx="1243620" cy="2215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r>
                  <a:rPr lang="en-CZ" sz="1600" b="1" dirty="0">
                    <a:solidFill>
                      <a:srgbClr val="FF0000"/>
                    </a:solidFill>
                  </a:rPr>
                  <a:t>FAILURE</a:t>
                </a:r>
              </a:p>
            </p:txBody>
          </p:sp>
        </p:grpSp>
        <p:grpSp>
          <p:nvGrpSpPr>
            <p:cNvPr id="61" name="Google Shape;124;p4">
              <a:extLst>
                <a:ext uri="{FF2B5EF4-FFF2-40B4-BE49-F238E27FC236}">
                  <a16:creationId xmlns:a16="http://schemas.microsoft.com/office/drawing/2014/main" id="{E3B2D2E2-93E6-16ED-250E-A7D5359E8598}"/>
                </a:ext>
              </a:extLst>
            </p:cNvPr>
            <p:cNvGrpSpPr/>
            <p:nvPr/>
          </p:nvGrpSpPr>
          <p:grpSpPr>
            <a:xfrm>
              <a:off x="10333496" y="1903574"/>
              <a:ext cx="748322" cy="661714"/>
              <a:chOff x="8255140" y="3952772"/>
              <a:chExt cx="748322" cy="661714"/>
            </a:xfrm>
          </p:grpSpPr>
          <p:pic>
            <p:nvPicPr>
              <p:cNvPr id="326" name="Google Shape;125;p4">
                <a:extLst>
                  <a:ext uri="{FF2B5EF4-FFF2-40B4-BE49-F238E27FC236}">
                    <a16:creationId xmlns:a16="http://schemas.microsoft.com/office/drawing/2014/main" id="{2145C02F-05D9-0484-C693-46C7E50E4B17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377302" y="3952772"/>
                <a:ext cx="503999" cy="5039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7" name="Google Shape;126;p4">
                <a:extLst>
                  <a:ext uri="{FF2B5EF4-FFF2-40B4-BE49-F238E27FC236}">
                    <a16:creationId xmlns:a16="http://schemas.microsoft.com/office/drawing/2014/main" id="{1E0DF908-3E71-7FC8-6D1B-933D06902CEE}"/>
                  </a:ext>
                </a:extLst>
              </p:cNvPr>
              <p:cNvSpPr txBox="1"/>
              <p:nvPr/>
            </p:nvSpPr>
            <p:spPr>
              <a:xfrm>
                <a:off x="8255140" y="4475987"/>
                <a:ext cx="748322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Jenkins</a:t>
                </a:r>
                <a:endParaRPr sz="11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4094FD3C-81DC-31AE-8FD2-2A9B39B0E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 flipH="1">
              <a:off x="11409265" y="2032570"/>
              <a:ext cx="289747" cy="819703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DF9962E-5765-E482-7D05-4EF9B7490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6200000">
              <a:off x="11409264" y="1672557"/>
              <a:ext cx="289747" cy="819703"/>
            </a:xfrm>
            <a:prstGeom prst="rect">
              <a:avLst/>
            </a:prstGeom>
          </p:spPr>
        </p:pic>
        <p:pic>
          <p:nvPicPr>
            <p:cNvPr id="320" name="Picture 319">
              <a:extLst>
                <a:ext uri="{FF2B5EF4-FFF2-40B4-BE49-F238E27FC236}">
                  <a16:creationId xmlns:a16="http://schemas.microsoft.com/office/drawing/2014/main" id="{C5F236A7-D3AF-B2FE-4451-170261BA1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6200000">
              <a:off x="11409264" y="1324949"/>
              <a:ext cx="289747" cy="819703"/>
            </a:xfrm>
            <a:prstGeom prst="rect">
              <a:avLst/>
            </a:prstGeom>
          </p:spPr>
        </p:pic>
        <p:pic>
          <p:nvPicPr>
            <p:cNvPr id="321" name="Picture 320">
              <a:extLst>
                <a:ext uri="{FF2B5EF4-FFF2-40B4-BE49-F238E27FC236}">
                  <a16:creationId xmlns:a16="http://schemas.microsoft.com/office/drawing/2014/main" id="{EDE66FC2-B1FE-BDC3-A582-E0C113E19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 rot="16200000">
              <a:off x="11418965" y="2368669"/>
              <a:ext cx="289747" cy="818850"/>
            </a:xfrm>
            <a:prstGeom prst="rect">
              <a:avLst/>
            </a:prstGeom>
          </p:spPr>
        </p:pic>
        <p:cxnSp>
          <p:nvCxnSpPr>
            <p:cNvPr id="322" name="Google Shape;219;p4">
              <a:extLst>
                <a:ext uri="{FF2B5EF4-FFF2-40B4-BE49-F238E27FC236}">
                  <a16:creationId xmlns:a16="http://schemas.microsoft.com/office/drawing/2014/main" id="{588B22BF-4350-B8B1-1746-8B4A61FEE17A}"/>
                </a:ext>
              </a:extLst>
            </p:cNvPr>
            <p:cNvCxnSpPr>
              <a:cxnSpLocks/>
              <a:stCxn id="335" idx="3"/>
              <a:endCxn id="320" idx="0"/>
            </p:cNvCxnSpPr>
            <p:nvPr/>
          </p:nvCxnSpPr>
          <p:spPr>
            <a:xfrm flipV="1">
              <a:off x="10271028" y="1734800"/>
              <a:ext cx="873258" cy="36936"/>
            </a:xfrm>
            <a:prstGeom prst="bentConnector3">
              <a:avLst>
                <a:gd name="adj1" fmla="val 50000"/>
              </a:avLst>
            </a:prstGeom>
            <a:noFill/>
            <a:ln w="6350" cap="flat" cmpd="sng">
              <a:solidFill>
                <a:schemeClr val="bg1">
                  <a:lumMod val="50000"/>
                </a:schemeClr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323" name="Google Shape;219;p4">
              <a:extLst>
                <a:ext uri="{FF2B5EF4-FFF2-40B4-BE49-F238E27FC236}">
                  <a16:creationId xmlns:a16="http://schemas.microsoft.com/office/drawing/2014/main" id="{E0D39B17-7708-7143-4741-0EC100C9378B}"/>
                </a:ext>
              </a:extLst>
            </p:cNvPr>
            <p:cNvCxnSpPr>
              <a:cxnSpLocks/>
              <a:stCxn id="332" idx="3"/>
              <a:endCxn id="63" idx="0"/>
            </p:cNvCxnSpPr>
            <p:nvPr/>
          </p:nvCxnSpPr>
          <p:spPr>
            <a:xfrm flipV="1">
              <a:off x="10271028" y="2082408"/>
              <a:ext cx="873258" cy="8804"/>
            </a:xfrm>
            <a:prstGeom prst="bentConnector3">
              <a:avLst>
                <a:gd name="adj1" fmla="val 50000"/>
              </a:avLst>
            </a:prstGeom>
            <a:noFill/>
            <a:ln w="6350" cap="flat" cmpd="sng">
              <a:solidFill>
                <a:schemeClr val="bg1">
                  <a:lumMod val="50000"/>
                </a:schemeClr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324" name="Google Shape;219;p4">
              <a:extLst>
                <a:ext uri="{FF2B5EF4-FFF2-40B4-BE49-F238E27FC236}">
                  <a16:creationId xmlns:a16="http://schemas.microsoft.com/office/drawing/2014/main" id="{4584ACFF-0320-EB59-1B34-788ED0613B48}"/>
                </a:ext>
              </a:extLst>
            </p:cNvPr>
            <p:cNvCxnSpPr>
              <a:cxnSpLocks/>
              <a:stCxn id="328" idx="3"/>
              <a:endCxn id="62" idx="0"/>
            </p:cNvCxnSpPr>
            <p:nvPr/>
          </p:nvCxnSpPr>
          <p:spPr>
            <a:xfrm>
              <a:off x="10263069" y="2435036"/>
              <a:ext cx="881218" cy="7386"/>
            </a:xfrm>
            <a:prstGeom prst="bentConnector3">
              <a:avLst>
                <a:gd name="adj1" fmla="val 50000"/>
              </a:avLst>
            </a:prstGeom>
            <a:noFill/>
            <a:ln w="6350" cap="flat" cmpd="sng">
              <a:solidFill>
                <a:schemeClr val="bg1">
                  <a:lumMod val="50000"/>
                </a:schemeClr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325" name="Google Shape;219;p4">
              <a:extLst>
                <a:ext uri="{FF2B5EF4-FFF2-40B4-BE49-F238E27FC236}">
                  <a16:creationId xmlns:a16="http://schemas.microsoft.com/office/drawing/2014/main" id="{E704EAD2-888D-C022-1273-FAEAAF173B5F}"/>
                </a:ext>
              </a:extLst>
            </p:cNvPr>
            <p:cNvCxnSpPr>
              <a:cxnSpLocks/>
              <a:stCxn id="331" idx="3"/>
              <a:endCxn id="321" idx="0"/>
            </p:cNvCxnSpPr>
            <p:nvPr/>
          </p:nvCxnSpPr>
          <p:spPr>
            <a:xfrm flipV="1">
              <a:off x="10271028" y="2778094"/>
              <a:ext cx="883386" cy="23660"/>
            </a:xfrm>
            <a:prstGeom prst="bentConnector3">
              <a:avLst>
                <a:gd name="adj1" fmla="val 50000"/>
              </a:avLst>
            </a:prstGeom>
            <a:noFill/>
            <a:ln w="6350" cap="flat" cmpd="sng">
              <a:solidFill>
                <a:schemeClr val="bg1">
                  <a:lumMod val="50000"/>
                </a:schemeClr>
              </a:solidFill>
              <a:prstDash val="dash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dirty="0"/>
              <a:t>The Roadmap. Milestones</a:t>
            </a:r>
            <a:endParaRPr dirty="0"/>
          </a:p>
        </p:txBody>
      </p:sp>
      <p:sp>
        <p:nvSpPr>
          <p:cNvPr id="371" name="Google Shape;371;p24"/>
          <p:cNvSpPr txBox="1"/>
          <p:nvPr/>
        </p:nvSpPr>
        <p:spPr>
          <a:xfrm>
            <a:off x="360000" y="720000"/>
            <a:ext cx="1136599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Porting Tests to </a:t>
            </a:r>
            <a:r>
              <a:rPr lang="en-US" sz="24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zD&amp;T</a:t>
            </a:r>
            <a:endParaRPr sz="24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6F71D3-8401-8D0E-CA91-FCDC21101823}"/>
              </a:ext>
            </a:extLst>
          </p:cNvPr>
          <p:cNvSpPr txBox="1"/>
          <p:nvPr/>
        </p:nvSpPr>
        <p:spPr>
          <a:xfrm>
            <a:off x="1210056" y="2921168"/>
            <a:ext cx="9771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6000" dirty="0"/>
              <a:t>WIP. Schema to be added.</a:t>
            </a:r>
          </a:p>
        </p:txBody>
      </p:sp>
    </p:spTree>
    <p:extLst>
      <p:ext uri="{BB962C8B-B14F-4D97-AF65-F5344CB8AC3E}">
        <p14:creationId xmlns:p14="http://schemas.microsoft.com/office/powerpoint/2010/main" val="81025308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dirty="0"/>
              <a:t>The Roadmap. Milestones</a:t>
            </a:r>
            <a:endParaRPr dirty="0"/>
          </a:p>
        </p:txBody>
      </p:sp>
      <p:sp>
        <p:nvSpPr>
          <p:cNvPr id="371" name="Google Shape;371;p24"/>
          <p:cNvSpPr txBox="1"/>
          <p:nvPr/>
        </p:nvSpPr>
        <p:spPr>
          <a:xfrm>
            <a:off x="360000" y="720000"/>
            <a:ext cx="1136599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Rally-Jenkins Integration</a:t>
            </a:r>
            <a:endParaRPr sz="24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89;p26">
            <a:extLst>
              <a:ext uri="{FF2B5EF4-FFF2-40B4-BE49-F238E27FC236}">
                <a16:creationId xmlns:a16="http://schemas.microsoft.com/office/drawing/2014/main" id="{846725C4-0D20-AE1B-5747-F2667763EB94}"/>
              </a:ext>
            </a:extLst>
          </p:cNvPr>
          <p:cNvSpPr/>
          <p:nvPr/>
        </p:nvSpPr>
        <p:spPr>
          <a:xfrm>
            <a:off x="645517" y="1874513"/>
            <a:ext cx="865167" cy="572137"/>
          </a:xfrm>
          <a:prstGeom prst="roundRect">
            <a:avLst>
              <a:gd name="adj" fmla="val 714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90;p26">
            <a:extLst>
              <a:ext uri="{FF2B5EF4-FFF2-40B4-BE49-F238E27FC236}">
                <a16:creationId xmlns:a16="http://schemas.microsoft.com/office/drawing/2014/main" id="{A544D94E-AE30-E1D6-F342-080DCAC39E65}"/>
              </a:ext>
            </a:extLst>
          </p:cNvPr>
          <p:cNvSpPr/>
          <p:nvPr/>
        </p:nvSpPr>
        <p:spPr>
          <a:xfrm>
            <a:off x="556308" y="1782491"/>
            <a:ext cx="865167" cy="572137"/>
          </a:xfrm>
          <a:prstGeom prst="roundRect">
            <a:avLst>
              <a:gd name="adj" fmla="val 714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93;p26">
            <a:extLst>
              <a:ext uri="{FF2B5EF4-FFF2-40B4-BE49-F238E27FC236}">
                <a16:creationId xmlns:a16="http://schemas.microsoft.com/office/drawing/2014/main" id="{F3D99B71-AC0B-1E0B-F949-ADFB5B0D0810}"/>
              </a:ext>
            </a:extLst>
          </p:cNvPr>
          <p:cNvSpPr/>
          <p:nvPr/>
        </p:nvSpPr>
        <p:spPr>
          <a:xfrm>
            <a:off x="467099" y="1697476"/>
            <a:ext cx="865167" cy="572137"/>
          </a:xfrm>
          <a:prstGeom prst="roundRect">
            <a:avLst>
              <a:gd name="adj" fmla="val 714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oogle Shape;394;p26">
            <a:extLst>
              <a:ext uri="{FF2B5EF4-FFF2-40B4-BE49-F238E27FC236}">
                <a16:creationId xmlns:a16="http://schemas.microsoft.com/office/drawing/2014/main" id="{FD486567-A497-BB4C-9B9A-0F1EA627816C}"/>
              </a:ext>
            </a:extLst>
          </p:cNvPr>
          <p:cNvGrpSpPr/>
          <p:nvPr/>
        </p:nvGrpSpPr>
        <p:grpSpPr>
          <a:xfrm>
            <a:off x="7022393" y="3416444"/>
            <a:ext cx="914708" cy="701931"/>
            <a:chOff x="8171947" y="1485967"/>
            <a:chExt cx="914708" cy="701931"/>
          </a:xfrm>
        </p:grpSpPr>
        <p:pic>
          <p:nvPicPr>
            <p:cNvPr id="7" name="Google Shape;395;p26">
              <a:extLst>
                <a:ext uri="{FF2B5EF4-FFF2-40B4-BE49-F238E27FC236}">
                  <a16:creationId xmlns:a16="http://schemas.microsoft.com/office/drawing/2014/main" id="{21C65176-7A4B-70F3-AAFE-7F81CE65037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7302" y="1485967"/>
              <a:ext cx="503999" cy="50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396;p26">
              <a:extLst>
                <a:ext uri="{FF2B5EF4-FFF2-40B4-BE49-F238E27FC236}">
                  <a16:creationId xmlns:a16="http://schemas.microsoft.com/office/drawing/2014/main" id="{E0264E63-B16C-48A7-9BE3-C67DF658FB4B}"/>
                </a:ext>
              </a:extLst>
            </p:cNvPr>
            <p:cNvSpPr txBox="1"/>
            <p:nvPr/>
          </p:nvSpPr>
          <p:spPr>
            <a:xfrm>
              <a:off x="8171947" y="2049399"/>
              <a:ext cx="914708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Management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397;p26">
            <a:extLst>
              <a:ext uri="{FF2B5EF4-FFF2-40B4-BE49-F238E27FC236}">
                <a16:creationId xmlns:a16="http://schemas.microsoft.com/office/drawing/2014/main" id="{E40D036D-6995-0AA7-E149-A572EE6319B9}"/>
              </a:ext>
            </a:extLst>
          </p:cNvPr>
          <p:cNvGrpSpPr/>
          <p:nvPr/>
        </p:nvGrpSpPr>
        <p:grpSpPr>
          <a:xfrm>
            <a:off x="1599868" y="3510342"/>
            <a:ext cx="748322" cy="661714"/>
            <a:chOff x="8255140" y="3952772"/>
            <a:chExt cx="748322" cy="661714"/>
          </a:xfrm>
        </p:grpSpPr>
        <p:pic>
          <p:nvPicPr>
            <p:cNvPr id="10" name="Google Shape;398;p26">
              <a:extLst>
                <a:ext uri="{FF2B5EF4-FFF2-40B4-BE49-F238E27FC236}">
                  <a16:creationId xmlns:a16="http://schemas.microsoft.com/office/drawing/2014/main" id="{73DE962F-3489-C3F4-EA08-3CE6B4EBE0B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77302" y="3952772"/>
              <a:ext cx="503999" cy="50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99;p26">
              <a:extLst>
                <a:ext uri="{FF2B5EF4-FFF2-40B4-BE49-F238E27FC236}">
                  <a16:creationId xmlns:a16="http://schemas.microsoft.com/office/drawing/2014/main" id="{4804BEF2-AB63-AEB7-AEF9-1B44453DA435}"/>
                </a:ext>
              </a:extLst>
            </p:cNvPr>
            <p:cNvSpPr txBox="1"/>
            <p:nvPr/>
          </p:nvSpPr>
          <p:spPr>
            <a:xfrm>
              <a:off x="8255140" y="4475987"/>
              <a:ext cx="748322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Jenkins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400;p26">
            <a:extLst>
              <a:ext uri="{FF2B5EF4-FFF2-40B4-BE49-F238E27FC236}">
                <a16:creationId xmlns:a16="http://schemas.microsoft.com/office/drawing/2014/main" id="{C558009A-9EE8-A4AA-3C76-15F3C4C3A95A}"/>
              </a:ext>
            </a:extLst>
          </p:cNvPr>
          <p:cNvGrpSpPr/>
          <p:nvPr/>
        </p:nvGrpSpPr>
        <p:grpSpPr>
          <a:xfrm>
            <a:off x="2595325" y="5207932"/>
            <a:ext cx="914708" cy="827168"/>
            <a:chOff x="8178061" y="1485967"/>
            <a:chExt cx="914708" cy="783720"/>
          </a:xfrm>
        </p:grpSpPr>
        <p:pic>
          <p:nvPicPr>
            <p:cNvPr id="13" name="Google Shape;401;p26">
              <a:extLst>
                <a:ext uri="{FF2B5EF4-FFF2-40B4-BE49-F238E27FC236}">
                  <a16:creationId xmlns:a16="http://schemas.microsoft.com/office/drawing/2014/main" id="{E0060B0C-BE64-CF42-7387-9EC22D88F02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7302" y="1485967"/>
              <a:ext cx="503999" cy="50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02;p26">
              <a:extLst>
                <a:ext uri="{FF2B5EF4-FFF2-40B4-BE49-F238E27FC236}">
                  <a16:creationId xmlns:a16="http://schemas.microsoft.com/office/drawing/2014/main" id="{4A7CDA2E-C028-C382-9AE3-C9FC04308971}"/>
                </a:ext>
              </a:extLst>
            </p:cNvPr>
            <p:cNvSpPr txBox="1"/>
            <p:nvPr/>
          </p:nvSpPr>
          <p:spPr>
            <a:xfrm>
              <a:off x="8178061" y="2007238"/>
              <a:ext cx="914708" cy="262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Engineering: DEV/QA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403;p26">
            <a:extLst>
              <a:ext uri="{FF2B5EF4-FFF2-40B4-BE49-F238E27FC236}">
                <a16:creationId xmlns:a16="http://schemas.microsoft.com/office/drawing/2014/main" id="{CC5FF4BD-F832-9F7A-2C0E-7713E33F4F24}"/>
              </a:ext>
            </a:extLst>
          </p:cNvPr>
          <p:cNvGrpSpPr/>
          <p:nvPr/>
        </p:nvGrpSpPr>
        <p:grpSpPr>
          <a:xfrm>
            <a:off x="339054" y="4592757"/>
            <a:ext cx="1288131" cy="582184"/>
            <a:chOff x="413004" y="1965372"/>
            <a:chExt cx="5566462" cy="3851622"/>
          </a:xfrm>
        </p:grpSpPr>
        <p:sp>
          <p:nvSpPr>
            <p:cNvPr id="16" name="Google Shape;404;p26">
              <a:extLst>
                <a:ext uri="{FF2B5EF4-FFF2-40B4-BE49-F238E27FC236}">
                  <a16:creationId xmlns:a16="http://schemas.microsoft.com/office/drawing/2014/main" id="{AFEF46A2-56AC-BCBB-3F64-3F7AD7F0F5C3}"/>
                </a:ext>
              </a:extLst>
            </p:cNvPr>
            <p:cNvSpPr/>
            <p:nvPr/>
          </p:nvSpPr>
          <p:spPr>
            <a:xfrm>
              <a:off x="413004" y="1965372"/>
              <a:ext cx="5566462" cy="3851622"/>
            </a:xfrm>
            <a:prstGeom prst="roundRect">
              <a:avLst>
                <a:gd name="adj" fmla="val 714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405;p26">
              <a:extLst>
                <a:ext uri="{FF2B5EF4-FFF2-40B4-BE49-F238E27FC236}">
                  <a16:creationId xmlns:a16="http://schemas.microsoft.com/office/drawing/2014/main" id="{0A10349D-B3BD-62A7-F72E-37DDAD2BADC8}"/>
                </a:ext>
              </a:extLst>
            </p:cNvPr>
            <p:cNvSpPr txBox="1"/>
            <p:nvPr/>
          </p:nvSpPr>
          <p:spPr>
            <a:xfrm>
              <a:off x="655077" y="3254371"/>
              <a:ext cx="5072860" cy="8373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Mainframe</a:t>
              </a:r>
              <a:endPara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" name="Google Shape;406;p26" descr="ddddd">
            <a:extLst>
              <a:ext uri="{FF2B5EF4-FFF2-40B4-BE49-F238E27FC236}">
                <a16:creationId xmlns:a16="http://schemas.microsoft.com/office/drawing/2014/main" id="{D1C4D885-0103-5DB6-D5D2-B317B0D8416D}"/>
              </a:ext>
            </a:extLst>
          </p:cNvPr>
          <p:cNvCxnSpPr>
            <a:stCxn id="11" idx="3"/>
            <a:endCxn id="32" idx="1"/>
          </p:cNvCxnSpPr>
          <p:nvPr/>
        </p:nvCxnSpPr>
        <p:spPr>
          <a:xfrm>
            <a:off x="2348190" y="4102807"/>
            <a:ext cx="1531200" cy="206700"/>
          </a:xfrm>
          <a:prstGeom prst="bentConnector3">
            <a:avLst>
              <a:gd name="adj1" fmla="val 26460"/>
            </a:avLst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408;p26">
            <a:extLst>
              <a:ext uri="{FF2B5EF4-FFF2-40B4-BE49-F238E27FC236}">
                <a16:creationId xmlns:a16="http://schemas.microsoft.com/office/drawing/2014/main" id="{A22F510B-2724-5A00-49FA-3951142B8791}"/>
              </a:ext>
            </a:extLst>
          </p:cNvPr>
          <p:cNvCxnSpPr>
            <a:stCxn id="32" idx="2"/>
            <a:endCxn id="13" idx="3"/>
          </p:cNvCxnSpPr>
          <p:nvPr/>
        </p:nvCxnSpPr>
        <p:spPr>
          <a:xfrm rot="5400000">
            <a:off x="3826072" y="4177295"/>
            <a:ext cx="769100" cy="1824114"/>
          </a:xfrm>
          <a:prstGeom prst="bentConnector2">
            <a:avLst/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0" name="Google Shape;409;p26">
            <a:extLst>
              <a:ext uri="{FF2B5EF4-FFF2-40B4-BE49-F238E27FC236}">
                <a16:creationId xmlns:a16="http://schemas.microsoft.com/office/drawing/2014/main" id="{A411E0D3-5DDF-8C58-4CC4-BBABBF2FA717}"/>
              </a:ext>
            </a:extLst>
          </p:cNvPr>
          <p:cNvGrpSpPr/>
          <p:nvPr/>
        </p:nvGrpSpPr>
        <p:grpSpPr>
          <a:xfrm>
            <a:off x="5702209" y="4026255"/>
            <a:ext cx="548495" cy="566502"/>
            <a:chOff x="9443203" y="3516716"/>
            <a:chExt cx="548495" cy="566502"/>
          </a:xfrm>
        </p:grpSpPr>
        <p:pic>
          <p:nvPicPr>
            <p:cNvPr id="21" name="Google Shape;410;p26">
              <a:extLst>
                <a:ext uri="{FF2B5EF4-FFF2-40B4-BE49-F238E27FC236}">
                  <a16:creationId xmlns:a16="http://schemas.microsoft.com/office/drawing/2014/main" id="{545B1002-13E2-A7C4-13F5-B78A25AC9CA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537451" y="35167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411;p26">
              <a:extLst>
                <a:ext uri="{FF2B5EF4-FFF2-40B4-BE49-F238E27FC236}">
                  <a16:creationId xmlns:a16="http://schemas.microsoft.com/office/drawing/2014/main" id="{D7748763-A855-5F35-4E98-494E7341DC3D}"/>
                </a:ext>
              </a:extLst>
            </p:cNvPr>
            <p:cNvSpPr txBox="1"/>
            <p:nvPr/>
          </p:nvSpPr>
          <p:spPr>
            <a:xfrm>
              <a:off x="9443203" y="3958568"/>
              <a:ext cx="548495" cy="124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Slack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412;p26">
            <a:extLst>
              <a:ext uri="{FF2B5EF4-FFF2-40B4-BE49-F238E27FC236}">
                <a16:creationId xmlns:a16="http://schemas.microsoft.com/office/drawing/2014/main" id="{654506D9-626D-B98F-2B31-79325B6B2C36}"/>
              </a:ext>
            </a:extLst>
          </p:cNvPr>
          <p:cNvGrpSpPr/>
          <p:nvPr/>
        </p:nvGrpSpPr>
        <p:grpSpPr>
          <a:xfrm>
            <a:off x="5151554" y="4034105"/>
            <a:ext cx="574495" cy="502749"/>
            <a:chOff x="9366778" y="2582915"/>
            <a:chExt cx="574495" cy="502749"/>
          </a:xfrm>
        </p:grpSpPr>
        <p:pic>
          <p:nvPicPr>
            <p:cNvPr id="24" name="Google Shape;413;p26" descr="Email with solid fill">
              <a:extLst>
                <a:ext uri="{FF2B5EF4-FFF2-40B4-BE49-F238E27FC236}">
                  <a16:creationId xmlns:a16="http://schemas.microsoft.com/office/drawing/2014/main" id="{F0F132B7-84F8-0864-A20D-5D73798878F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74026" y="258291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414;p26">
              <a:extLst>
                <a:ext uri="{FF2B5EF4-FFF2-40B4-BE49-F238E27FC236}">
                  <a16:creationId xmlns:a16="http://schemas.microsoft.com/office/drawing/2014/main" id="{8DDC5CEE-EC22-0E68-6729-8BB92B10BCC2}"/>
                </a:ext>
              </a:extLst>
            </p:cNvPr>
            <p:cNvSpPr txBox="1"/>
            <p:nvPr/>
          </p:nvSpPr>
          <p:spPr>
            <a:xfrm>
              <a:off x="9366778" y="2961014"/>
              <a:ext cx="574495" cy="124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Email</a:t>
              </a: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415;p26">
            <a:extLst>
              <a:ext uri="{FF2B5EF4-FFF2-40B4-BE49-F238E27FC236}">
                <a16:creationId xmlns:a16="http://schemas.microsoft.com/office/drawing/2014/main" id="{360780EE-7FDF-25D4-1CDE-787ECEA75675}"/>
              </a:ext>
            </a:extLst>
          </p:cNvPr>
          <p:cNvGrpSpPr/>
          <p:nvPr/>
        </p:nvGrpSpPr>
        <p:grpSpPr>
          <a:xfrm>
            <a:off x="4394849" y="3989842"/>
            <a:ext cx="914708" cy="629369"/>
            <a:chOff x="7002259" y="2609942"/>
            <a:chExt cx="914708" cy="629369"/>
          </a:xfrm>
        </p:grpSpPr>
        <p:pic>
          <p:nvPicPr>
            <p:cNvPr id="27" name="Google Shape;416;p26">
              <a:extLst>
                <a:ext uri="{FF2B5EF4-FFF2-40B4-BE49-F238E27FC236}">
                  <a16:creationId xmlns:a16="http://schemas.microsoft.com/office/drawing/2014/main" id="{45C06537-6C4E-6C60-58B8-9EE04F96CF76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279613" y="2609942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417;p26">
              <a:extLst>
                <a:ext uri="{FF2B5EF4-FFF2-40B4-BE49-F238E27FC236}">
                  <a16:creationId xmlns:a16="http://schemas.microsoft.com/office/drawing/2014/main" id="{15163425-E24E-D1FB-5D98-86B2E6F4C53C}"/>
                </a:ext>
              </a:extLst>
            </p:cNvPr>
            <p:cNvSpPr txBox="1"/>
            <p:nvPr/>
          </p:nvSpPr>
          <p:spPr>
            <a:xfrm>
              <a:off x="7002259" y="2969942"/>
              <a:ext cx="914708" cy="269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Monitor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4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[statistic]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Google Shape;418;p26">
            <a:extLst>
              <a:ext uri="{FF2B5EF4-FFF2-40B4-BE49-F238E27FC236}">
                <a16:creationId xmlns:a16="http://schemas.microsoft.com/office/drawing/2014/main" id="{09919C4D-4667-E27D-EA88-DE3D357D3BF9}"/>
              </a:ext>
            </a:extLst>
          </p:cNvPr>
          <p:cNvGrpSpPr/>
          <p:nvPr/>
        </p:nvGrpSpPr>
        <p:grpSpPr>
          <a:xfrm>
            <a:off x="3773959" y="3973147"/>
            <a:ext cx="914708" cy="673793"/>
            <a:chOff x="7258383" y="2336965"/>
            <a:chExt cx="914708" cy="673793"/>
          </a:xfrm>
        </p:grpSpPr>
        <p:pic>
          <p:nvPicPr>
            <p:cNvPr id="30" name="Google Shape;419;p26">
              <a:extLst>
                <a:ext uri="{FF2B5EF4-FFF2-40B4-BE49-F238E27FC236}">
                  <a16:creationId xmlns:a16="http://schemas.microsoft.com/office/drawing/2014/main" id="{C1A626AD-3AE0-E305-55DE-513DEFCB5617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535737" y="233696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Google Shape;420;p26">
              <a:extLst>
                <a:ext uri="{FF2B5EF4-FFF2-40B4-BE49-F238E27FC236}">
                  <a16:creationId xmlns:a16="http://schemas.microsoft.com/office/drawing/2014/main" id="{6C10DCB4-2C74-9774-5407-091D389EBDC4}"/>
                </a:ext>
              </a:extLst>
            </p:cNvPr>
            <p:cNvSpPr txBox="1"/>
            <p:nvPr/>
          </p:nvSpPr>
          <p:spPr>
            <a:xfrm>
              <a:off x="7258383" y="2741389"/>
              <a:ext cx="914708" cy="269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Monitor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4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[real-time]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407;p26">
            <a:extLst>
              <a:ext uri="{FF2B5EF4-FFF2-40B4-BE49-F238E27FC236}">
                <a16:creationId xmlns:a16="http://schemas.microsoft.com/office/drawing/2014/main" id="{64FB3450-75BB-337D-D439-CCA511B410A1}"/>
              </a:ext>
            </a:extLst>
          </p:cNvPr>
          <p:cNvSpPr/>
          <p:nvPr/>
        </p:nvSpPr>
        <p:spPr>
          <a:xfrm>
            <a:off x="3879355" y="3914210"/>
            <a:ext cx="2486648" cy="790592"/>
          </a:xfrm>
          <a:prstGeom prst="roundRect">
            <a:avLst>
              <a:gd name="adj" fmla="val 7140"/>
            </a:avLst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" name="Google Shape;421;p26">
            <a:extLst>
              <a:ext uri="{FF2B5EF4-FFF2-40B4-BE49-F238E27FC236}">
                <a16:creationId xmlns:a16="http://schemas.microsoft.com/office/drawing/2014/main" id="{0FA7BD0E-DE0C-71C9-0593-1B6EF125B3EE}"/>
              </a:ext>
            </a:extLst>
          </p:cNvPr>
          <p:cNvCxnSpPr>
            <a:stCxn id="32" idx="3"/>
            <a:endCxn id="8" idx="2"/>
          </p:cNvCxnSpPr>
          <p:nvPr/>
        </p:nvCxnSpPr>
        <p:spPr>
          <a:xfrm flipV="1">
            <a:off x="6366003" y="4118375"/>
            <a:ext cx="1113744" cy="191131"/>
          </a:xfrm>
          <a:prstGeom prst="bentConnector2">
            <a:avLst/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" name="Google Shape;422;p26">
            <a:extLst>
              <a:ext uri="{FF2B5EF4-FFF2-40B4-BE49-F238E27FC236}">
                <a16:creationId xmlns:a16="http://schemas.microsoft.com/office/drawing/2014/main" id="{49B2B746-A25F-B7C6-3AF6-1EA2C2019051}"/>
              </a:ext>
            </a:extLst>
          </p:cNvPr>
          <p:cNvSpPr txBox="1"/>
          <p:nvPr/>
        </p:nvSpPr>
        <p:spPr>
          <a:xfrm>
            <a:off x="523117" y="1898209"/>
            <a:ext cx="738022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zD&amp;T</a:t>
            </a:r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" name="Google Shape;423;p26">
            <a:extLst>
              <a:ext uri="{FF2B5EF4-FFF2-40B4-BE49-F238E27FC236}">
                <a16:creationId xmlns:a16="http://schemas.microsoft.com/office/drawing/2014/main" id="{136BC661-CB9C-3B84-73B8-B9CB3770521E}"/>
              </a:ext>
            </a:extLst>
          </p:cNvPr>
          <p:cNvCxnSpPr>
            <a:cxnSpLocks/>
            <a:stCxn id="10" idx="1"/>
            <a:endCxn id="4" idx="2"/>
          </p:cNvCxnSpPr>
          <p:nvPr/>
        </p:nvCxnSpPr>
        <p:spPr>
          <a:xfrm rot="10800000">
            <a:off x="988892" y="2354628"/>
            <a:ext cx="733138" cy="1407714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24;p26">
            <a:extLst>
              <a:ext uri="{FF2B5EF4-FFF2-40B4-BE49-F238E27FC236}">
                <a16:creationId xmlns:a16="http://schemas.microsoft.com/office/drawing/2014/main" id="{9CDA9A2A-8843-29C2-52D5-6308EB822A57}"/>
              </a:ext>
            </a:extLst>
          </p:cNvPr>
          <p:cNvCxnSpPr>
            <a:stCxn id="13" idx="0"/>
            <a:endCxn id="11" idx="2"/>
          </p:cNvCxnSpPr>
          <p:nvPr/>
        </p:nvCxnSpPr>
        <p:spPr>
          <a:xfrm rot="16200000" flipV="1">
            <a:off x="1992360" y="4153725"/>
            <a:ext cx="1035876" cy="1072537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" name="Google Shape;425;p26">
            <a:extLst>
              <a:ext uri="{FF2B5EF4-FFF2-40B4-BE49-F238E27FC236}">
                <a16:creationId xmlns:a16="http://schemas.microsoft.com/office/drawing/2014/main" id="{C01DB6C7-CFCD-A9D6-0310-A5EFAA9A393F}"/>
              </a:ext>
            </a:extLst>
          </p:cNvPr>
          <p:cNvSpPr txBox="1"/>
          <p:nvPr/>
        </p:nvSpPr>
        <p:spPr>
          <a:xfrm>
            <a:off x="3665462" y="5625739"/>
            <a:ext cx="678303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Notification</a:t>
            </a:r>
            <a:endParaRPr sz="1000" b="1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426;p26">
            <a:extLst>
              <a:ext uri="{FF2B5EF4-FFF2-40B4-BE49-F238E27FC236}">
                <a16:creationId xmlns:a16="http://schemas.microsoft.com/office/drawing/2014/main" id="{C98F9802-A21C-AA2C-3706-564740F19982}"/>
              </a:ext>
            </a:extLst>
          </p:cNvPr>
          <p:cNvSpPr/>
          <p:nvPr/>
        </p:nvSpPr>
        <p:spPr>
          <a:xfrm>
            <a:off x="3879355" y="3100089"/>
            <a:ext cx="2486648" cy="659979"/>
          </a:xfrm>
          <a:prstGeom prst="roundRect">
            <a:avLst>
              <a:gd name="adj" fmla="val 7140"/>
            </a:avLst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" name="Google Shape;427;p26">
            <a:extLst>
              <a:ext uri="{FF2B5EF4-FFF2-40B4-BE49-F238E27FC236}">
                <a16:creationId xmlns:a16="http://schemas.microsoft.com/office/drawing/2014/main" id="{A4C42D54-066A-D8A6-EE02-8F2649B6CF55}"/>
              </a:ext>
            </a:extLst>
          </p:cNvPr>
          <p:cNvCxnSpPr>
            <a:cxnSpLocks/>
            <a:stCxn id="11" idx="1"/>
            <a:endCxn id="16" idx="0"/>
          </p:cNvCxnSpPr>
          <p:nvPr/>
        </p:nvCxnSpPr>
        <p:spPr>
          <a:xfrm rot="10800000" flipV="1">
            <a:off x="983120" y="4102807"/>
            <a:ext cx="616748" cy="48995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" name="Google Shape;428;p26">
            <a:extLst>
              <a:ext uri="{FF2B5EF4-FFF2-40B4-BE49-F238E27FC236}">
                <a16:creationId xmlns:a16="http://schemas.microsoft.com/office/drawing/2014/main" id="{6927CF8B-56A7-71EC-E06D-DF41AAB12014}"/>
              </a:ext>
            </a:extLst>
          </p:cNvPr>
          <p:cNvCxnSpPr>
            <a:stCxn id="10" idx="3"/>
            <a:endCxn id="38" idx="1"/>
          </p:cNvCxnSpPr>
          <p:nvPr/>
        </p:nvCxnSpPr>
        <p:spPr>
          <a:xfrm rot="10800000" flipH="1">
            <a:off x="2226029" y="3429942"/>
            <a:ext cx="1653300" cy="332400"/>
          </a:xfrm>
          <a:prstGeom prst="bentConnector3">
            <a:avLst>
              <a:gd name="adj1" fmla="val 33046"/>
            </a:avLst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1" name="Google Shape;429;p26" descr="Rally Software logo">
            <a:extLst>
              <a:ext uri="{FF2B5EF4-FFF2-40B4-BE49-F238E27FC236}">
                <a16:creationId xmlns:a16="http://schemas.microsoft.com/office/drawing/2014/main" id="{5BD10456-91A2-CAE6-3FF2-7C545EC71CC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41028" y="3161602"/>
            <a:ext cx="580569" cy="5444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430;p26">
            <a:extLst>
              <a:ext uri="{FF2B5EF4-FFF2-40B4-BE49-F238E27FC236}">
                <a16:creationId xmlns:a16="http://schemas.microsoft.com/office/drawing/2014/main" id="{01C2A699-5048-FD01-4A1A-B5C6A1CE01F5}"/>
              </a:ext>
            </a:extLst>
          </p:cNvPr>
          <p:cNvGrpSpPr/>
          <p:nvPr/>
        </p:nvGrpSpPr>
        <p:grpSpPr>
          <a:xfrm>
            <a:off x="3593720" y="1310265"/>
            <a:ext cx="914708" cy="701931"/>
            <a:chOff x="8178621" y="1485967"/>
            <a:chExt cx="914708" cy="701931"/>
          </a:xfrm>
        </p:grpSpPr>
        <p:pic>
          <p:nvPicPr>
            <p:cNvPr id="43" name="Google Shape;431;p26">
              <a:extLst>
                <a:ext uri="{FF2B5EF4-FFF2-40B4-BE49-F238E27FC236}">
                  <a16:creationId xmlns:a16="http://schemas.microsoft.com/office/drawing/2014/main" id="{BAA4ABE9-B73C-71A8-1F57-EFCCB143D4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7302" y="1485967"/>
              <a:ext cx="503999" cy="50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" name="Google Shape;432;p26">
              <a:extLst>
                <a:ext uri="{FF2B5EF4-FFF2-40B4-BE49-F238E27FC236}">
                  <a16:creationId xmlns:a16="http://schemas.microsoft.com/office/drawing/2014/main" id="{55A35B80-E900-0F78-8042-411A233E9AFA}"/>
                </a:ext>
              </a:extLst>
            </p:cNvPr>
            <p:cNvSpPr txBox="1"/>
            <p:nvPr/>
          </p:nvSpPr>
          <p:spPr>
            <a:xfrm>
              <a:off x="8178621" y="2049399"/>
              <a:ext cx="914708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Product Mgmt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433;p26">
            <a:extLst>
              <a:ext uri="{FF2B5EF4-FFF2-40B4-BE49-F238E27FC236}">
                <a16:creationId xmlns:a16="http://schemas.microsoft.com/office/drawing/2014/main" id="{73EF59D4-A22F-7605-8507-D0BC5250174C}"/>
              </a:ext>
            </a:extLst>
          </p:cNvPr>
          <p:cNvGrpSpPr/>
          <p:nvPr/>
        </p:nvGrpSpPr>
        <p:grpSpPr>
          <a:xfrm>
            <a:off x="5830736" y="1471677"/>
            <a:ext cx="914708" cy="701931"/>
            <a:chOff x="8171947" y="1485967"/>
            <a:chExt cx="914708" cy="701931"/>
          </a:xfrm>
        </p:grpSpPr>
        <p:pic>
          <p:nvPicPr>
            <p:cNvPr id="46" name="Google Shape;434;p26">
              <a:extLst>
                <a:ext uri="{FF2B5EF4-FFF2-40B4-BE49-F238E27FC236}">
                  <a16:creationId xmlns:a16="http://schemas.microsoft.com/office/drawing/2014/main" id="{6B678A85-214D-9A5C-B1DD-AC90C60A42F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7302" y="1485967"/>
              <a:ext cx="503999" cy="50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435;p26">
              <a:extLst>
                <a:ext uri="{FF2B5EF4-FFF2-40B4-BE49-F238E27FC236}">
                  <a16:creationId xmlns:a16="http://schemas.microsoft.com/office/drawing/2014/main" id="{EC884915-4029-C479-E64B-1573DC973D76}"/>
                </a:ext>
              </a:extLst>
            </p:cNvPr>
            <p:cNvSpPr txBox="1"/>
            <p:nvPr/>
          </p:nvSpPr>
          <p:spPr>
            <a:xfrm>
              <a:off x="8171947" y="2049399"/>
              <a:ext cx="914708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L1/Field People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8" name="Google Shape;436;p26">
            <a:extLst>
              <a:ext uri="{FF2B5EF4-FFF2-40B4-BE49-F238E27FC236}">
                <a16:creationId xmlns:a16="http://schemas.microsoft.com/office/drawing/2014/main" id="{F7714E06-9DEF-4ADE-4B1F-5AAB9373B3CD}"/>
              </a:ext>
            </a:extLst>
          </p:cNvPr>
          <p:cNvCxnSpPr>
            <a:stCxn id="47" idx="2"/>
            <a:endCxn id="38" idx="0"/>
          </p:cNvCxnSpPr>
          <p:nvPr/>
        </p:nvCxnSpPr>
        <p:spPr>
          <a:xfrm rot="5400000">
            <a:off x="5242145" y="2054143"/>
            <a:ext cx="926481" cy="1165411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" name="Google Shape;437;p26">
            <a:extLst>
              <a:ext uri="{FF2B5EF4-FFF2-40B4-BE49-F238E27FC236}">
                <a16:creationId xmlns:a16="http://schemas.microsoft.com/office/drawing/2014/main" id="{6328D1F3-0E1E-6F05-CC43-B2C8D83E0FCD}"/>
              </a:ext>
            </a:extLst>
          </p:cNvPr>
          <p:cNvCxnSpPr>
            <a:stCxn id="44" idx="2"/>
            <a:endCxn id="38" idx="0"/>
          </p:cNvCxnSpPr>
          <p:nvPr/>
        </p:nvCxnSpPr>
        <p:spPr>
          <a:xfrm rot="16200000" flipH="1">
            <a:off x="4042930" y="2020339"/>
            <a:ext cx="1087893" cy="1071605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" name="Google Shape;438;p26">
            <a:extLst>
              <a:ext uri="{FF2B5EF4-FFF2-40B4-BE49-F238E27FC236}">
                <a16:creationId xmlns:a16="http://schemas.microsoft.com/office/drawing/2014/main" id="{9B50D18C-6BF7-B578-F169-D4560D827B98}"/>
              </a:ext>
            </a:extLst>
          </p:cNvPr>
          <p:cNvCxnSpPr>
            <a:stCxn id="38" idx="3"/>
            <a:endCxn id="7" idx="0"/>
          </p:cNvCxnSpPr>
          <p:nvPr/>
        </p:nvCxnSpPr>
        <p:spPr>
          <a:xfrm flipV="1">
            <a:off x="6366003" y="3416444"/>
            <a:ext cx="1113745" cy="13635"/>
          </a:xfrm>
          <a:prstGeom prst="bentConnector4">
            <a:avLst>
              <a:gd name="adj1" fmla="val 38687"/>
              <a:gd name="adj2" fmla="val 4096736"/>
            </a:avLst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" name="Google Shape;439;p26">
            <a:extLst>
              <a:ext uri="{FF2B5EF4-FFF2-40B4-BE49-F238E27FC236}">
                <a16:creationId xmlns:a16="http://schemas.microsoft.com/office/drawing/2014/main" id="{DE80F6F3-7115-B612-55C2-82D86337852F}"/>
              </a:ext>
            </a:extLst>
          </p:cNvPr>
          <p:cNvSpPr txBox="1"/>
          <p:nvPr/>
        </p:nvSpPr>
        <p:spPr>
          <a:xfrm>
            <a:off x="4622875" y="3180779"/>
            <a:ext cx="1631854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Cases: add/review.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 of the pipelines executions are put to Rally.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AutoNum type="arabicPeriod"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Rally keeps history. 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" name="Google Shape;440;p26">
            <a:extLst>
              <a:ext uri="{FF2B5EF4-FFF2-40B4-BE49-F238E27FC236}">
                <a16:creationId xmlns:a16="http://schemas.microsoft.com/office/drawing/2014/main" id="{1349ACC6-7D42-FDBD-CEB7-F7A8B2A49A4E}"/>
              </a:ext>
            </a:extLst>
          </p:cNvPr>
          <p:cNvGrpSpPr/>
          <p:nvPr/>
        </p:nvGrpSpPr>
        <p:grpSpPr>
          <a:xfrm>
            <a:off x="2252370" y="1634540"/>
            <a:ext cx="914708" cy="827168"/>
            <a:chOff x="8178061" y="1485967"/>
            <a:chExt cx="914708" cy="783720"/>
          </a:xfrm>
        </p:grpSpPr>
        <p:pic>
          <p:nvPicPr>
            <p:cNvPr id="53" name="Google Shape;441;p26">
              <a:extLst>
                <a:ext uri="{FF2B5EF4-FFF2-40B4-BE49-F238E27FC236}">
                  <a16:creationId xmlns:a16="http://schemas.microsoft.com/office/drawing/2014/main" id="{02ED4E6B-72ED-A0BB-B1CA-E3A976C3123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77302" y="1485967"/>
              <a:ext cx="503999" cy="50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442;p26">
              <a:extLst>
                <a:ext uri="{FF2B5EF4-FFF2-40B4-BE49-F238E27FC236}">
                  <a16:creationId xmlns:a16="http://schemas.microsoft.com/office/drawing/2014/main" id="{D93410D2-2F42-59F4-13DC-70914E43F534}"/>
                </a:ext>
              </a:extLst>
            </p:cNvPr>
            <p:cNvSpPr txBox="1"/>
            <p:nvPr/>
          </p:nvSpPr>
          <p:spPr>
            <a:xfrm>
              <a:off x="8178061" y="2007238"/>
              <a:ext cx="914708" cy="262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Engineering: QA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5" name="Google Shape;443;p26">
            <a:extLst>
              <a:ext uri="{FF2B5EF4-FFF2-40B4-BE49-F238E27FC236}">
                <a16:creationId xmlns:a16="http://schemas.microsoft.com/office/drawing/2014/main" id="{D56C521A-0D72-D945-43EC-30127D4837D8}"/>
              </a:ext>
            </a:extLst>
          </p:cNvPr>
          <p:cNvCxnSpPr>
            <a:stCxn id="54" idx="2"/>
            <a:endCxn id="38" idx="0"/>
          </p:cNvCxnSpPr>
          <p:nvPr/>
        </p:nvCxnSpPr>
        <p:spPr>
          <a:xfrm rot="16200000" flipH="1">
            <a:off x="3597011" y="1574420"/>
            <a:ext cx="638381" cy="2412955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" name="Google Shape;444;p26">
            <a:extLst>
              <a:ext uri="{FF2B5EF4-FFF2-40B4-BE49-F238E27FC236}">
                <a16:creationId xmlns:a16="http://schemas.microsoft.com/office/drawing/2014/main" id="{3DEDB9BD-784F-F45B-B270-FAFD7AA6D252}"/>
              </a:ext>
            </a:extLst>
          </p:cNvPr>
          <p:cNvSpPr txBox="1"/>
          <p:nvPr/>
        </p:nvSpPr>
        <p:spPr>
          <a:xfrm>
            <a:off x="6607641" y="4353925"/>
            <a:ext cx="678303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Notification</a:t>
            </a:r>
            <a:endParaRPr sz="1000" b="1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445;p26">
            <a:extLst>
              <a:ext uri="{FF2B5EF4-FFF2-40B4-BE49-F238E27FC236}">
                <a16:creationId xmlns:a16="http://schemas.microsoft.com/office/drawing/2014/main" id="{51AE5E74-9CC8-9BC3-95F5-09448BBE69DA}"/>
              </a:ext>
            </a:extLst>
          </p:cNvPr>
          <p:cNvSpPr txBox="1"/>
          <p:nvPr/>
        </p:nvSpPr>
        <p:spPr>
          <a:xfrm>
            <a:off x="6640957" y="2612605"/>
            <a:ext cx="84323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Review Scope/History</a:t>
            </a:r>
            <a:endParaRPr sz="1000" b="1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446;p26">
            <a:extLst>
              <a:ext uri="{FF2B5EF4-FFF2-40B4-BE49-F238E27FC236}">
                <a16:creationId xmlns:a16="http://schemas.microsoft.com/office/drawing/2014/main" id="{967048DE-2880-D422-07CF-3677E95F1C30}"/>
              </a:ext>
            </a:extLst>
          </p:cNvPr>
          <p:cNvSpPr txBox="1"/>
          <p:nvPr/>
        </p:nvSpPr>
        <p:spPr>
          <a:xfrm>
            <a:off x="2863573" y="2646493"/>
            <a:ext cx="844980" cy="1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Add Test Cases</a:t>
            </a:r>
            <a:endParaRPr sz="1000" b="1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447;p26">
            <a:extLst>
              <a:ext uri="{FF2B5EF4-FFF2-40B4-BE49-F238E27FC236}">
                <a16:creationId xmlns:a16="http://schemas.microsoft.com/office/drawing/2014/main" id="{375E6F88-1C8C-6E30-EE8F-333943C85604}"/>
              </a:ext>
            </a:extLst>
          </p:cNvPr>
          <p:cNvSpPr txBox="1"/>
          <p:nvPr/>
        </p:nvSpPr>
        <p:spPr>
          <a:xfrm>
            <a:off x="4165188" y="2310263"/>
            <a:ext cx="84323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Review Scope/History</a:t>
            </a:r>
            <a:endParaRPr sz="1000" b="1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448;p26">
            <a:extLst>
              <a:ext uri="{FF2B5EF4-FFF2-40B4-BE49-F238E27FC236}">
                <a16:creationId xmlns:a16="http://schemas.microsoft.com/office/drawing/2014/main" id="{A5264791-BAEF-4457-56A9-0D2B2A2AC438}"/>
              </a:ext>
            </a:extLst>
          </p:cNvPr>
          <p:cNvSpPr txBox="1"/>
          <p:nvPr/>
        </p:nvSpPr>
        <p:spPr>
          <a:xfrm>
            <a:off x="5344490" y="2658904"/>
            <a:ext cx="84323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Review Scope/History</a:t>
            </a:r>
            <a:endParaRPr sz="1000" b="1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449;p26">
            <a:extLst>
              <a:ext uri="{FF2B5EF4-FFF2-40B4-BE49-F238E27FC236}">
                <a16:creationId xmlns:a16="http://schemas.microsoft.com/office/drawing/2014/main" id="{3ADC6338-A16C-3D36-657F-9D405C063C6B}"/>
              </a:ext>
            </a:extLst>
          </p:cNvPr>
          <p:cNvSpPr txBox="1"/>
          <p:nvPr/>
        </p:nvSpPr>
        <p:spPr>
          <a:xfrm>
            <a:off x="2889454" y="4353926"/>
            <a:ext cx="84323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Provide real-time status</a:t>
            </a:r>
            <a:endParaRPr sz="1000" b="1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450;p26">
            <a:extLst>
              <a:ext uri="{FF2B5EF4-FFF2-40B4-BE49-F238E27FC236}">
                <a16:creationId xmlns:a16="http://schemas.microsoft.com/office/drawing/2014/main" id="{B2AA18B4-52B0-55C5-A6A7-BDA6DF8BCF6F}"/>
              </a:ext>
            </a:extLst>
          </p:cNvPr>
          <p:cNvSpPr txBox="1"/>
          <p:nvPr/>
        </p:nvSpPr>
        <p:spPr>
          <a:xfrm>
            <a:off x="2828983" y="3197909"/>
            <a:ext cx="843236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Provide execution status</a:t>
            </a:r>
            <a:endParaRPr sz="1000" b="1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263;p7">
            <a:extLst>
              <a:ext uri="{FF2B5EF4-FFF2-40B4-BE49-F238E27FC236}">
                <a16:creationId xmlns:a16="http://schemas.microsoft.com/office/drawing/2014/main" id="{E294A525-A1A0-B8AA-0146-14B0984A1905}"/>
              </a:ext>
            </a:extLst>
          </p:cNvPr>
          <p:cNvGrpSpPr/>
          <p:nvPr/>
        </p:nvGrpSpPr>
        <p:grpSpPr>
          <a:xfrm>
            <a:off x="8730330" y="1409453"/>
            <a:ext cx="748030" cy="654050"/>
            <a:chOff x="0" y="0"/>
            <a:chExt cx="748030" cy="654625"/>
          </a:xfrm>
        </p:grpSpPr>
        <p:pic>
          <p:nvPicPr>
            <p:cNvPr id="320" name="Google Shape;264;p7">
              <a:extLst>
                <a:ext uri="{FF2B5EF4-FFF2-40B4-BE49-F238E27FC236}">
                  <a16:creationId xmlns:a16="http://schemas.microsoft.com/office/drawing/2014/main" id="{53319E7A-66E5-9710-A233-C2C1345FC05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2162" y="0"/>
              <a:ext cx="503999" cy="50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265;p7">
              <a:extLst>
                <a:ext uri="{FF2B5EF4-FFF2-40B4-BE49-F238E27FC236}">
                  <a16:creationId xmlns:a16="http://schemas.microsoft.com/office/drawing/2014/main" id="{5AD4E552-E472-0315-889E-C5F065002EF7}"/>
                </a:ext>
              </a:extLst>
            </p:cNvPr>
            <p:cNvSpPr txBox="1"/>
            <p:nvPr/>
          </p:nvSpPr>
          <p:spPr>
            <a:xfrm>
              <a:off x="0" y="523180"/>
              <a:ext cx="748030" cy="1314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rPr>
                <a:t>Jenkins</a:t>
              </a:r>
              <a:endParaRPr lang="en-CZ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322" name="Table 321">
            <a:extLst>
              <a:ext uri="{FF2B5EF4-FFF2-40B4-BE49-F238E27FC236}">
                <a16:creationId xmlns:a16="http://schemas.microsoft.com/office/drawing/2014/main" id="{421DC397-7BEE-5D1F-0711-83FA77D20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661159"/>
              </p:ext>
            </p:extLst>
          </p:nvPr>
        </p:nvGraphicFramePr>
        <p:xfrm>
          <a:off x="9850837" y="4050990"/>
          <a:ext cx="1858656" cy="54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6966">
                  <a:extLst>
                    <a:ext uri="{9D8B030D-6E8A-4147-A177-3AD203B41FA5}">
                      <a16:colId xmlns:a16="http://schemas.microsoft.com/office/drawing/2014/main" val="345991918"/>
                    </a:ext>
                  </a:extLst>
                </a:gridCol>
                <a:gridCol w="840441">
                  <a:extLst>
                    <a:ext uri="{9D8B030D-6E8A-4147-A177-3AD203B41FA5}">
                      <a16:colId xmlns:a16="http://schemas.microsoft.com/office/drawing/2014/main" val="2770002882"/>
                    </a:ext>
                  </a:extLst>
                </a:gridCol>
                <a:gridCol w="681249">
                  <a:extLst>
                    <a:ext uri="{9D8B030D-6E8A-4147-A177-3AD203B41FA5}">
                      <a16:colId xmlns:a16="http://schemas.microsoft.com/office/drawing/2014/main" val="51242034"/>
                    </a:ext>
                  </a:extLst>
                </a:gridCol>
              </a:tblGrid>
              <a:tr h="1577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ID</a:t>
                      </a:r>
                      <a:endParaRPr lang="en-C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PiplineID</a:t>
                      </a:r>
                      <a:endParaRPr lang="en-C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RallyID</a:t>
                      </a:r>
                      <a:endParaRPr lang="en-CZ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2561113"/>
                  </a:ext>
                </a:extLst>
              </a:tr>
              <a:tr h="157778">
                <a:tc>
                  <a:txBody>
                    <a:bodyPr/>
                    <a:lstStyle/>
                    <a:p>
                      <a:pPr algn="ctr"/>
                      <a:r>
                        <a:rPr lang="en-CZ" sz="1200" dirty="0">
                          <a:effectLst/>
                        </a:rPr>
                        <a:t> </a:t>
                      </a:r>
                      <a:endParaRPr lang="en-C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Z" sz="1200" dirty="0">
                          <a:effectLst/>
                        </a:rPr>
                        <a:t>xx</a:t>
                      </a:r>
                      <a:endParaRPr lang="en-C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Z" sz="1200" dirty="0">
                          <a:effectLst/>
                        </a:rPr>
                        <a:t>yy </a:t>
                      </a:r>
                      <a:endParaRPr lang="en-C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4499402"/>
                  </a:ext>
                </a:extLst>
              </a:tr>
              <a:tr h="157778">
                <a:tc>
                  <a:txBody>
                    <a:bodyPr/>
                    <a:lstStyle/>
                    <a:p>
                      <a:pPr algn="ctr"/>
                      <a:r>
                        <a:rPr lang="en-CZ" sz="1200">
                          <a:effectLst/>
                        </a:rPr>
                        <a:t> </a:t>
                      </a:r>
                      <a:endParaRPr lang="en-CZ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Z" sz="1200" dirty="0">
                          <a:effectLst/>
                        </a:rPr>
                        <a:t>zz</a:t>
                      </a:r>
                      <a:endParaRPr lang="en-C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Z" sz="1200" dirty="0">
                          <a:effectLst/>
                        </a:rPr>
                        <a:t>cc</a:t>
                      </a:r>
                      <a:endParaRPr lang="en-C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9247812"/>
                  </a:ext>
                </a:extLst>
              </a:tr>
            </a:tbl>
          </a:graphicData>
        </a:graphic>
      </p:graphicFrame>
      <p:grpSp>
        <p:nvGrpSpPr>
          <p:cNvPr id="323" name="Google Shape;266;p7">
            <a:extLst>
              <a:ext uri="{FF2B5EF4-FFF2-40B4-BE49-F238E27FC236}">
                <a16:creationId xmlns:a16="http://schemas.microsoft.com/office/drawing/2014/main" id="{46CF71F3-B03E-A32E-3E47-4959972180A1}"/>
              </a:ext>
            </a:extLst>
          </p:cNvPr>
          <p:cNvGrpSpPr/>
          <p:nvPr/>
        </p:nvGrpSpPr>
        <p:grpSpPr>
          <a:xfrm>
            <a:off x="9268904" y="4909531"/>
            <a:ext cx="914400" cy="680720"/>
            <a:chOff x="0" y="0"/>
            <a:chExt cx="914400" cy="645000"/>
          </a:xfrm>
        </p:grpSpPr>
        <p:pic>
          <p:nvPicPr>
            <p:cNvPr id="324" name="Google Shape;267;p7">
              <a:extLst>
                <a:ext uri="{FF2B5EF4-FFF2-40B4-BE49-F238E27FC236}">
                  <a16:creationId xmlns:a16="http://schemas.microsoft.com/office/drawing/2014/main" id="{CDC71695-1AF1-02D3-2310-8339E122484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9241" y="0"/>
              <a:ext cx="503999" cy="50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268;p7">
              <a:extLst>
                <a:ext uri="{FF2B5EF4-FFF2-40B4-BE49-F238E27FC236}">
                  <a16:creationId xmlns:a16="http://schemas.microsoft.com/office/drawing/2014/main" id="{D09C3691-09B2-5D2F-AB29-2567B0A714FF}"/>
                </a:ext>
              </a:extLst>
            </p:cNvPr>
            <p:cNvSpPr txBox="1"/>
            <p:nvPr/>
          </p:nvSpPr>
          <p:spPr>
            <a:xfrm>
              <a:off x="0" y="520459"/>
              <a:ext cx="914400" cy="124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rPr>
                <a:t>QA / Dev</a:t>
              </a:r>
              <a:endParaRPr lang="en-CZ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6" name="Text Box 9">
            <a:extLst>
              <a:ext uri="{FF2B5EF4-FFF2-40B4-BE49-F238E27FC236}">
                <a16:creationId xmlns:a16="http://schemas.microsoft.com/office/drawing/2014/main" id="{FC173CC7-C739-719A-2464-3549F17553A5}"/>
              </a:ext>
            </a:extLst>
          </p:cNvPr>
          <p:cNvSpPr txBox="1"/>
          <p:nvPr/>
        </p:nvSpPr>
        <p:spPr>
          <a:xfrm>
            <a:off x="9682607" y="3785035"/>
            <a:ext cx="1001395" cy="2476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Sqlite3 table</a:t>
            </a:r>
            <a:endParaRPr lang="en-CZ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27" name="Google Shape;260;p7">
            <a:extLst>
              <a:ext uri="{FF2B5EF4-FFF2-40B4-BE49-F238E27FC236}">
                <a16:creationId xmlns:a16="http://schemas.microsoft.com/office/drawing/2014/main" id="{7F580ABC-4B4E-E15F-2ED8-4B806191103D}"/>
              </a:ext>
            </a:extLst>
          </p:cNvPr>
          <p:cNvGrpSpPr/>
          <p:nvPr/>
        </p:nvGrpSpPr>
        <p:grpSpPr>
          <a:xfrm>
            <a:off x="9209067" y="3882562"/>
            <a:ext cx="662940" cy="635000"/>
            <a:chOff x="0" y="0"/>
            <a:chExt cx="662940" cy="635042"/>
          </a:xfrm>
        </p:grpSpPr>
        <p:pic>
          <p:nvPicPr>
            <p:cNvPr id="328" name="Google Shape;261;p7">
              <a:extLst>
                <a:ext uri="{FF2B5EF4-FFF2-40B4-BE49-F238E27FC236}">
                  <a16:creationId xmlns:a16="http://schemas.microsoft.com/office/drawing/2014/main" id="{3CA02515-7B23-1A94-FC90-EFAC49393557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9728" y="0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262;p7">
              <a:extLst>
                <a:ext uri="{FF2B5EF4-FFF2-40B4-BE49-F238E27FC236}">
                  <a16:creationId xmlns:a16="http://schemas.microsoft.com/office/drawing/2014/main" id="{B7FC3D6A-DD83-5A55-7387-55A53CD6F27A}"/>
                </a:ext>
              </a:extLst>
            </p:cNvPr>
            <p:cNvSpPr txBox="1"/>
            <p:nvPr/>
          </p:nvSpPr>
          <p:spPr>
            <a:xfrm>
              <a:off x="0" y="503597"/>
              <a:ext cx="662940" cy="1314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rPr>
                <a:t>GitHub</a:t>
              </a:r>
              <a:endParaRPr lang="en-CZ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0" name="Google Shape;287;p7">
            <a:extLst>
              <a:ext uri="{FF2B5EF4-FFF2-40B4-BE49-F238E27FC236}">
                <a16:creationId xmlns:a16="http://schemas.microsoft.com/office/drawing/2014/main" id="{E2FC90DE-4884-314D-CCED-017DB5D12D37}"/>
              </a:ext>
            </a:extLst>
          </p:cNvPr>
          <p:cNvSpPr/>
          <p:nvPr/>
        </p:nvSpPr>
        <p:spPr>
          <a:xfrm>
            <a:off x="9209067" y="3699628"/>
            <a:ext cx="2559012" cy="984452"/>
          </a:xfrm>
          <a:prstGeom prst="roundRect">
            <a:avLst>
              <a:gd name="adj" fmla="val 714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GB"/>
          </a:p>
        </p:txBody>
      </p:sp>
      <p:graphicFrame>
        <p:nvGraphicFramePr>
          <p:cNvPr id="331" name="Table 330">
            <a:extLst>
              <a:ext uri="{FF2B5EF4-FFF2-40B4-BE49-F238E27FC236}">
                <a16:creationId xmlns:a16="http://schemas.microsoft.com/office/drawing/2014/main" id="{C48F5388-6C4A-133C-494D-04B9B625C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876666"/>
              </p:ext>
            </p:extLst>
          </p:nvPr>
        </p:nvGraphicFramePr>
        <p:xfrm>
          <a:off x="8603835" y="2183293"/>
          <a:ext cx="1001020" cy="54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1020">
                  <a:extLst>
                    <a:ext uri="{9D8B030D-6E8A-4147-A177-3AD203B41FA5}">
                      <a16:colId xmlns:a16="http://schemas.microsoft.com/office/drawing/2014/main" val="15825411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Z" sz="1200" dirty="0">
                          <a:effectLst/>
                        </a:rPr>
                        <a:t> PipelineID</a:t>
                      </a:r>
                      <a:endParaRPr lang="en-C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47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Z" sz="1200" dirty="0">
                          <a:effectLst/>
                        </a:rPr>
                        <a:t> PipelineID</a:t>
                      </a:r>
                      <a:endParaRPr lang="en-C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820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Z" sz="1200" dirty="0">
                          <a:effectLst/>
                        </a:rPr>
                        <a:t> PipelineID</a:t>
                      </a:r>
                      <a:endParaRPr lang="en-C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2182579"/>
                  </a:ext>
                </a:extLst>
              </a:tr>
            </a:tbl>
          </a:graphicData>
        </a:graphic>
      </p:graphicFrame>
      <p:graphicFrame>
        <p:nvGraphicFramePr>
          <p:cNvPr id="332" name="Table 331">
            <a:extLst>
              <a:ext uri="{FF2B5EF4-FFF2-40B4-BE49-F238E27FC236}">
                <a16:creationId xmlns:a16="http://schemas.microsoft.com/office/drawing/2014/main" id="{994FA17B-230A-A5DF-4E90-664C3D432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683811"/>
              </p:ext>
            </p:extLst>
          </p:nvPr>
        </p:nvGraphicFramePr>
        <p:xfrm>
          <a:off x="11075448" y="2108694"/>
          <a:ext cx="895644" cy="54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5644">
                  <a:extLst>
                    <a:ext uri="{9D8B030D-6E8A-4147-A177-3AD203B41FA5}">
                      <a16:colId xmlns:a16="http://schemas.microsoft.com/office/drawing/2014/main" val="1888132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Z" sz="1200" dirty="0">
                          <a:effectLst/>
                        </a:rPr>
                        <a:t>RallyID</a:t>
                      </a:r>
                      <a:endParaRPr lang="en-C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5644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Z" sz="1200" dirty="0">
                          <a:effectLst/>
                        </a:rPr>
                        <a:t>RallyID</a:t>
                      </a:r>
                      <a:endParaRPr lang="en-C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0094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Z" sz="1200" dirty="0">
                          <a:effectLst/>
                        </a:rPr>
                        <a:t>RallyID</a:t>
                      </a:r>
                      <a:endParaRPr lang="en-C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2714650"/>
                  </a:ext>
                </a:extLst>
              </a:tr>
            </a:tbl>
          </a:graphicData>
        </a:graphic>
      </p:graphicFrame>
      <p:pic>
        <p:nvPicPr>
          <p:cNvPr id="333" name="Google Shape;429;p26" descr="Rally Software logo">
            <a:extLst>
              <a:ext uri="{FF2B5EF4-FFF2-40B4-BE49-F238E27FC236}">
                <a16:creationId xmlns:a16="http://schemas.microsoft.com/office/drawing/2014/main" id="{22C7F0CB-D4F9-98F8-B092-A5E30F3E14A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232986" y="1389641"/>
            <a:ext cx="580569" cy="5444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438;p26">
            <a:extLst>
              <a:ext uri="{FF2B5EF4-FFF2-40B4-BE49-F238E27FC236}">
                <a16:creationId xmlns:a16="http://schemas.microsoft.com/office/drawing/2014/main" id="{59F08976-AF24-774E-134E-0CAC5AC408CE}"/>
              </a:ext>
            </a:extLst>
          </p:cNvPr>
          <p:cNvCxnSpPr>
            <a:cxnSpLocks/>
            <a:stCxn id="328" idx="0"/>
            <a:endCxn id="331" idx="2"/>
          </p:cNvCxnSpPr>
          <p:nvPr/>
        </p:nvCxnSpPr>
        <p:spPr>
          <a:xfrm rot="16200000" flipV="1">
            <a:off x="8747256" y="3089023"/>
            <a:ext cx="1150629" cy="43645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5" name="Google Shape;438;p26">
            <a:extLst>
              <a:ext uri="{FF2B5EF4-FFF2-40B4-BE49-F238E27FC236}">
                <a16:creationId xmlns:a16="http://schemas.microsoft.com/office/drawing/2014/main" id="{887FC975-738E-5862-C853-BFDBC9EB3BBB}"/>
              </a:ext>
            </a:extLst>
          </p:cNvPr>
          <p:cNvCxnSpPr>
            <a:cxnSpLocks/>
            <a:stCxn id="332" idx="2"/>
            <a:endCxn id="322" idx="0"/>
          </p:cNvCxnSpPr>
          <p:nvPr/>
        </p:nvCxnSpPr>
        <p:spPr>
          <a:xfrm rot="5400000">
            <a:off x="10454890" y="2982610"/>
            <a:ext cx="1393656" cy="743105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bg2">
                <a:lumMod val="25000"/>
              </a:schemeClr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336" name="Google Shape;438;p26">
            <a:extLst>
              <a:ext uri="{FF2B5EF4-FFF2-40B4-BE49-F238E27FC236}">
                <a16:creationId xmlns:a16="http://schemas.microsoft.com/office/drawing/2014/main" id="{F68CA57C-C6B9-989D-87DB-3E57D9AC7070}"/>
              </a:ext>
            </a:extLst>
          </p:cNvPr>
          <p:cNvCxnSpPr>
            <a:cxnSpLocks/>
            <a:stCxn id="324" idx="3"/>
            <a:endCxn id="322" idx="2"/>
          </p:cNvCxnSpPr>
          <p:nvPr/>
        </p:nvCxnSpPr>
        <p:spPr>
          <a:xfrm flipV="1">
            <a:off x="9972144" y="4599630"/>
            <a:ext cx="808021" cy="575856"/>
          </a:xfrm>
          <a:prstGeom prst="bentConnector2">
            <a:avLst/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7" name="Google Shape;438;p26">
            <a:extLst>
              <a:ext uri="{FF2B5EF4-FFF2-40B4-BE49-F238E27FC236}">
                <a16:creationId xmlns:a16="http://schemas.microsoft.com/office/drawing/2014/main" id="{7CE7DF7F-7B93-E60C-8E57-83B8DD36F84E}"/>
              </a:ext>
            </a:extLst>
          </p:cNvPr>
          <p:cNvCxnSpPr>
            <a:cxnSpLocks/>
            <a:stCxn id="320" idx="3"/>
            <a:endCxn id="333" idx="1"/>
          </p:cNvCxnSpPr>
          <p:nvPr/>
        </p:nvCxnSpPr>
        <p:spPr>
          <a:xfrm>
            <a:off x="9356491" y="1661231"/>
            <a:ext cx="1876495" cy="638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8" name="Google Shape;446;p26">
            <a:extLst>
              <a:ext uri="{FF2B5EF4-FFF2-40B4-BE49-F238E27FC236}">
                <a16:creationId xmlns:a16="http://schemas.microsoft.com/office/drawing/2014/main" id="{042CA280-0A2A-507B-B5B9-8E7260CF7F14}"/>
              </a:ext>
            </a:extLst>
          </p:cNvPr>
          <p:cNvSpPr txBox="1"/>
          <p:nvPr/>
        </p:nvSpPr>
        <p:spPr>
          <a:xfrm>
            <a:off x="9748888" y="1711262"/>
            <a:ext cx="1213569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9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Runtime: update tests cases in Rally based on the mapping</a:t>
            </a:r>
            <a:endParaRPr sz="1050" b="1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446;p26">
            <a:extLst>
              <a:ext uri="{FF2B5EF4-FFF2-40B4-BE49-F238E27FC236}">
                <a16:creationId xmlns:a16="http://schemas.microsoft.com/office/drawing/2014/main" id="{45EFA143-2217-44F6-1B5E-26217C70A9AE}"/>
              </a:ext>
            </a:extLst>
          </p:cNvPr>
          <p:cNvSpPr txBox="1"/>
          <p:nvPr/>
        </p:nvSpPr>
        <p:spPr>
          <a:xfrm>
            <a:off x="10064256" y="5205007"/>
            <a:ext cx="848633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9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Add mappings by hands</a:t>
            </a:r>
            <a:endParaRPr sz="1050" b="1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446;p26">
            <a:extLst>
              <a:ext uri="{FF2B5EF4-FFF2-40B4-BE49-F238E27FC236}">
                <a16:creationId xmlns:a16="http://schemas.microsoft.com/office/drawing/2014/main" id="{CD41B504-8322-7224-2941-66AA953ADDB5}"/>
              </a:ext>
            </a:extLst>
          </p:cNvPr>
          <p:cNvSpPr txBox="1"/>
          <p:nvPr/>
        </p:nvSpPr>
        <p:spPr>
          <a:xfrm>
            <a:off x="9094327" y="2829044"/>
            <a:ext cx="1200411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9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Get mappings from DB in runtime by pipeline</a:t>
            </a:r>
            <a:endParaRPr sz="1050" b="1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1259195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dirty="0"/>
              <a:t>The Roadmap. Milestones</a:t>
            </a:r>
            <a:endParaRPr dirty="0"/>
          </a:p>
        </p:txBody>
      </p:sp>
      <p:sp>
        <p:nvSpPr>
          <p:cNvPr id="371" name="Google Shape;371;p24"/>
          <p:cNvSpPr txBox="1"/>
          <p:nvPr/>
        </p:nvSpPr>
        <p:spPr>
          <a:xfrm>
            <a:off x="360000" y="720000"/>
            <a:ext cx="1136599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lt2"/>
                </a:solidFill>
              </a:rPr>
              <a:t>Tests Code Externalization (Put Tests Code to Git)</a:t>
            </a:r>
            <a:endParaRPr sz="24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8A244F-9563-D907-8479-463B48107A63}"/>
              </a:ext>
            </a:extLst>
          </p:cNvPr>
          <p:cNvSpPr txBox="1"/>
          <p:nvPr/>
        </p:nvSpPr>
        <p:spPr>
          <a:xfrm>
            <a:off x="1210056" y="2921168"/>
            <a:ext cx="9771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6000" dirty="0"/>
              <a:t>WIP. Schema to be added.</a:t>
            </a:r>
          </a:p>
        </p:txBody>
      </p:sp>
    </p:spTree>
    <p:extLst>
      <p:ext uri="{BB962C8B-B14F-4D97-AF65-F5344CB8AC3E}">
        <p14:creationId xmlns:p14="http://schemas.microsoft.com/office/powerpoint/2010/main" val="475936182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dirty="0"/>
              <a:t>The Roadmap. Milestones</a:t>
            </a:r>
            <a:endParaRPr dirty="0"/>
          </a:p>
        </p:txBody>
      </p:sp>
      <p:sp>
        <p:nvSpPr>
          <p:cNvPr id="371" name="Google Shape;371;p24"/>
          <p:cNvSpPr txBox="1"/>
          <p:nvPr/>
        </p:nvSpPr>
        <p:spPr>
          <a:xfrm>
            <a:off x="360000" y="720000"/>
            <a:ext cx="1136599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Tests Configuration Externalization</a:t>
            </a:r>
            <a:endParaRPr sz="24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0FA31-E5BB-1105-17D9-B41C6013F809}"/>
              </a:ext>
            </a:extLst>
          </p:cNvPr>
          <p:cNvSpPr txBox="1"/>
          <p:nvPr/>
        </p:nvSpPr>
        <p:spPr>
          <a:xfrm>
            <a:off x="1210056" y="2921168"/>
            <a:ext cx="9771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Z" sz="6000" dirty="0"/>
              <a:t>WIP. Schema to be added.</a:t>
            </a:r>
          </a:p>
        </p:txBody>
      </p:sp>
    </p:spTree>
    <p:extLst>
      <p:ext uri="{BB962C8B-B14F-4D97-AF65-F5344CB8AC3E}">
        <p14:creationId xmlns:p14="http://schemas.microsoft.com/office/powerpoint/2010/main" val="343201252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360000" y="361116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dirty="0"/>
              <a:t>Agenda (Overall)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360000" y="851078"/>
            <a:ext cx="11623844" cy="5006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2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b="1" dirty="0"/>
              <a:t>CI/CD Overview</a:t>
            </a:r>
            <a:endParaRPr sz="2000" b="1" dirty="0"/>
          </a:p>
          <a:p>
            <a:pPr marL="514350" lvl="1" indent="-227012"/>
            <a:r>
              <a:rPr lang="en-US" sz="1800" dirty="0"/>
              <a:t>CI/CD Landscape - 10.000 Feet Overview</a:t>
            </a:r>
          </a:p>
          <a:p>
            <a:pPr marL="514350" lvl="1" indent="-227012"/>
            <a:r>
              <a:rPr lang="en-US" sz="1800" dirty="0"/>
              <a:t>The Desired Lab DevOps Transformation</a:t>
            </a:r>
          </a:p>
          <a:p>
            <a:pPr marL="514350" lvl="1" indent="-227012"/>
            <a:r>
              <a:rPr lang="en-US" sz="1800" dirty="0"/>
              <a:t>The Roadmap - Way To The Future</a:t>
            </a:r>
            <a:endParaRPr sz="1800" dirty="0"/>
          </a:p>
          <a:p>
            <a:pPr marL="2286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sz="2000" b="1" dirty="0"/>
              <a:t>CI/CD Reference Architecture</a:t>
            </a:r>
          </a:p>
          <a:p>
            <a:pPr marL="514350" lvl="1" indent="-227012"/>
            <a:r>
              <a:rPr lang="en-US" sz="1800" dirty="0"/>
              <a:t>CI/CD Common Toolset</a:t>
            </a:r>
          </a:p>
          <a:p>
            <a:pPr marL="514350" lvl="1" indent="-227012"/>
            <a:r>
              <a:rPr lang="en-US" sz="1800" dirty="0"/>
              <a:t>CI/CD Pipelines Solution Architecture</a:t>
            </a:r>
          </a:p>
          <a:p>
            <a:pPr marL="514350" lvl="1" indent="-227012"/>
            <a:r>
              <a:rPr lang="en-US" sz="1800" dirty="0"/>
              <a:t>CI/CD Pipelines Architecture Benefits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sz="2000" b="1" dirty="0"/>
              <a:t>Db Tools CI/CD. The Initial State</a:t>
            </a:r>
          </a:p>
          <a:p>
            <a:pPr marL="514350" lvl="1" indent="-22701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1800" dirty="0"/>
              <a:t>Overall Schema</a:t>
            </a:r>
          </a:p>
          <a:p>
            <a:pPr marL="514350" lvl="1" indent="-22701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1800" dirty="0"/>
              <a:t>Existing Pain Points (I + II, 2 slides)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sz="2000" b="1" dirty="0"/>
              <a:t>Db Tools CI/CD. The Desired State (Delivery Conveyor)</a:t>
            </a:r>
          </a:p>
          <a:p>
            <a:pPr marL="514350" lvl="1" indent="-22701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1800" dirty="0"/>
              <a:t>Overall Schema</a:t>
            </a:r>
          </a:p>
          <a:p>
            <a:pPr marL="514350" lvl="1" indent="-22701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1800" dirty="0"/>
              <a:t>Benefits of The Desired State</a:t>
            </a:r>
          </a:p>
          <a:p>
            <a:pPr marL="514350" lvl="1" indent="-22701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1800" dirty="0"/>
              <a:t>Measurements of Progress</a:t>
            </a:r>
          </a:p>
          <a:p>
            <a:pPr marL="228600" indent="-228600"/>
            <a:r>
              <a:rPr lang="en-US" sz="2000" b="1" dirty="0"/>
              <a:t>The Roadmap And Milestones</a:t>
            </a:r>
          </a:p>
          <a:p>
            <a:pPr marL="685800" lvl="1" indent="-228600"/>
            <a:r>
              <a:rPr lang="en-US" sz="1800" dirty="0"/>
              <a:t>&lt;list of slides with schemas for milestones&gt;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dirty="0"/>
              <a:t>The Roadmap. Milestones</a:t>
            </a:r>
            <a:endParaRPr dirty="0"/>
          </a:p>
        </p:txBody>
      </p:sp>
      <p:sp>
        <p:nvSpPr>
          <p:cNvPr id="371" name="Google Shape;371;p24"/>
          <p:cNvSpPr txBox="1"/>
          <p:nvPr/>
        </p:nvSpPr>
        <p:spPr>
          <a:xfrm>
            <a:off x="360000" y="720000"/>
            <a:ext cx="1136599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Integration With Code Metrix Collector</a:t>
            </a:r>
            <a:endParaRPr sz="24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49B9AB-6289-5A26-8035-B307977551F8}"/>
              </a:ext>
            </a:extLst>
          </p:cNvPr>
          <p:cNvGrpSpPr/>
          <p:nvPr/>
        </p:nvGrpSpPr>
        <p:grpSpPr>
          <a:xfrm>
            <a:off x="475933" y="1305157"/>
            <a:ext cx="10616099" cy="5192843"/>
            <a:chOff x="413004" y="1032860"/>
            <a:chExt cx="11428921" cy="541496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349496-B323-3011-ECEF-B0BF922EF51C}"/>
                </a:ext>
              </a:extLst>
            </p:cNvPr>
            <p:cNvGrpSpPr/>
            <p:nvPr/>
          </p:nvGrpSpPr>
          <p:grpSpPr>
            <a:xfrm>
              <a:off x="413004" y="1055478"/>
              <a:ext cx="11428921" cy="5392347"/>
              <a:chOff x="413004" y="1055478"/>
              <a:chExt cx="11428921" cy="5392347"/>
            </a:xfrm>
          </p:grpSpPr>
          <p:grpSp>
            <p:nvGrpSpPr>
              <p:cNvPr id="10" name="Google Shape;155;p4">
                <a:extLst>
                  <a:ext uri="{FF2B5EF4-FFF2-40B4-BE49-F238E27FC236}">
                    <a16:creationId xmlns:a16="http://schemas.microsoft.com/office/drawing/2014/main" id="{FEE805A4-1840-166E-4CD9-1CD8BFA75595}"/>
                  </a:ext>
                </a:extLst>
              </p:cNvPr>
              <p:cNvGrpSpPr/>
              <p:nvPr/>
            </p:nvGrpSpPr>
            <p:grpSpPr>
              <a:xfrm>
                <a:off x="1371416" y="3843129"/>
                <a:ext cx="2145339" cy="267100"/>
                <a:chOff x="965689" y="3513499"/>
                <a:chExt cx="2145339" cy="267100"/>
              </a:xfrm>
            </p:grpSpPr>
            <p:pic>
              <p:nvPicPr>
                <p:cNvPr id="332" name="Google Shape;156;p4">
                  <a:extLst>
                    <a:ext uri="{FF2B5EF4-FFF2-40B4-BE49-F238E27FC236}">
                      <a16:creationId xmlns:a16="http://schemas.microsoft.com/office/drawing/2014/main" id="{95650144-01DD-7D12-C056-ABFEABC77CE1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836707" y="3529953"/>
                  <a:ext cx="216000" cy="21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33" name="Google Shape;157;p4">
                  <a:extLst>
                    <a:ext uri="{FF2B5EF4-FFF2-40B4-BE49-F238E27FC236}">
                      <a16:creationId xmlns:a16="http://schemas.microsoft.com/office/drawing/2014/main" id="{54F6B1CE-4EBC-E95D-B912-CEBBBB1C2C7F}"/>
                    </a:ext>
                  </a:extLst>
                </p:cNvPr>
                <p:cNvSpPr txBox="1"/>
                <p:nvPr/>
              </p:nvSpPr>
              <p:spPr>
                <a:xfrm>
                  <a:off x="1040875" y="3571853"/>
                  <a:ext cx="1698431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US" sz="1000" dirty="0">
                      <a:solidFill>
                        <a:schemeClr val="dk1"/>
                      </a:solidFill>
                    </a:rPr>
                    <a:t>Sandbox</a:t>
                  </a: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" name="Google Shape;158;p4">
                  <a:extLst>
                    <a:ext uri="{FF2B5EF4-FFF2-40B4-BE49-F238E27FC236}">
                      <a16:creationId xmlns:a16="http://schemas.microsoft.com/office/drawing/2014/main" id="{7A5A8573-15F0-9630-30D1-9FB4D03B2EB5}"/>
                    </a:ext>
                  </a:extLst>
                </p:cNvPr>
                <p:cNvSpPr/>
                <p:nvPr/>
              </p:nvSpPr>
              <p:spPr>
                <a:xfrm>
                  <a:off x="965689" y="3513499"/>
                  <a:ext cx="2145339" cy="267100"/>
                </a:xfrm>
                <a:prstGeom prst="roundRect">
                  <a:avLst>
                    <a:gd name="adj" fmla="val 7140"/>
                  </a:avLst>
                </a:prstGeom>
                <a:noFill/>
                <a:ln w="12700" cap="flat" cmpd="sng">
                  <a:solidFill>
                    <a:srgbClr val="7030A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" name="Google Shape;123;p4">
                <a:extLst>
                  <a:ext uri="{FF2B5EF4-FFF2-40B4-BE49-F238E27FC236}">
                    <a16:creationId xmlns:a16="http://schemas.microsoft.com/office/drawing/2014/main" id="{99787BE6-EA04-8B19-6AC0-96ECF29355B1}"/>
                  </a:ext>
                </a:extLst>
              </p:cNvPr>
              <p:cNvGrpSpPr/>
              <p:nvPr/>
            </p:nvGrpSpPr>
            <p:grpSpPr>
              <a:xfrm>
                <a:off x="1990772" y="1642070"/>
                <a:ext cx="787593" cy="642499"/>
                <a:chOff x="4066014" y="4297909"/>
                <a:chExt cx="787593" cy="642499"/>
              </a:xfrm>
            </p:grpSpPr>
            <p:pic>
              <p:nvPicPr>
                <p:cNvPr id="330" name="Google Shape;124;p4">
                  <a:extLst>
                    <a:ext uri="{FF2B5EF4-FFF2-40B4-BE49-F238E27FC236}">
                      <a16:creationId xmlns:a16="http://schemas.microsoft.com/office/drawing/2014/main" id="{4F714635-4059-3EBD-E079-696364D60C9C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4211770" y="4297909"/>
                  <a:ext cx="504000" cy="50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31" name="Google Shape;125;p4">
                  <a:extLst>
                    <a:ext uri="{FF2B5EF4-FFF2-40B4-BE49-F238E27FC236}">
                      <a16:creationId xmlns:a16="http://schemas.microsoft.com/office/drawing/2014/main" id="{75AE5D7C-9B26-0265-3DC0-5F40EDE3C44F}"/>
                    </a:ext>
                  </a:extLst>
                </p:cNvPr>
                <p:cNvSpPr txBox="1"/>
                <p:nvPr/>
              </p:nvSpPr>
              <p:spPr>
                <a:xfrm>
                  <a:off x="4066014" y="4801909"/>
                  <a:ext cx="787593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US" sz="10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MSPS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" name="Google Shape;135;p4">
                <a:extLst>
                  <a:ext uri="{FF2B5EF4-FFF2-40B4-BE49-F238E27FC236}">
                    <a16:creationId xmlns:a16="http://schemas.microsoft.com/office/drawing/2014/main" id="{EDC01F97-94F4-6CAE-0EE1-E4B6F120D340}"/>
                  </a:ext>
                </a:extLst>
              </p:cNvPr>
              <p:cNvGrpSpPr/>
              <p:nvPr/>
            </p:nvGrpSpPr>
            <p:grpSpPr>
              <a:xfrm>
                <a:off x="1990773" y="5181455"/>
                <a:ext cx="787593" cy="655701"/>
                <a:chOff x="4093321" y="5156328"/>
                <a:chExt cx="787593" cy="655701"/>
              </a:xfrm>
            </p:grpSpPr>
            <p:pic>
              <p:nvPicPr>
                <p:cNvPr id="328" name="Google Shape;136;p4">
                  <a:extLst>
                    <a:ext uri="{FF2B5EF4-FFF2-40B4-BE49-F238E27FC236}">
                      <a16:creationId xmlns:a16="http://schemas.microsoft.com/office/drawing/2014/main" id="{B2370549-6CF7-74B4-11A6-E996C8BDF64D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4226500" y="5156328"/>
                  <a:ext cx="504000" cy="50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9" name="Google Shape;137;p4">
                  <a:extLst>
                    <a:ext uri="{FF2B5EF4-FFF2-40B4-BE49-F238E27FC236}">
                      <a16:creationId xmlns:a16="http://schemas.microsoft.com/office/drawing/2014/main" id="{993E0877-ED2E-B333-05E9-E30E24096392}"/>
                    </a:ext>
                  </a:extLst>
                </p:cNvPr>
                <p:cNvSpPr txBox="1"/>
                <p:nvPr/>
              </p:nvSpPr>
              <p:spPr>
                <a:xfrm>
                  <a:off x="4093321" y="5673530"/>
                  <a:ext cx="787593" cy="1384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US" sz="10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Endevor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" name="Google Shape;138;p4">
                <a:extLst>
                  <a:ext uri="{FF2B5EF4-FFF2-40B4-BE49-F238E27FC236}">
                    <a16:creationId xmlns:a16="http://schemas.microsoft.com/office/drawing/2014/main" id="{55960961-138A-363B-02CA-654CFD5D9CD5}"/>
                  </a:ext>
                </a:extLst>
              </p:cNvPr>
              <p:cNvGrpSpPr/>
              <p:nvPr/>
            </p:nvGrpSpPr>
            <p:grpSpPr>
              <a:xfrm>
                <a:off x="413004" y="1055478"/>
                <a:ext cx="6033099" cy="5392347"/>
                <a:chOff x="413004" y="1965372"/>
                <a:chExt cx="5566462" cy="3851622"/>
              </a:xfrm>
            </p:grpSpPr>
            <p:sp>
              <p:nvSpPr>
                <p:cNvPr id="326" name="Google Shape;139;p4">
                  <a:extLst>
                    <a:ext uri="{FF2B5EF4-FFF2-40B4-BE49-F238E27FC236}">
                      <a16:creationId xmlns:a16="http://schemas.microsoft.com/office/drawing/2014/main" id="{E8FBD80A-E15F-EC29-3164-D03E8AB8E5A5}"/>
                    </a:ext>
                  </a:extLst>
                </p:cNvPr>
                <p:cNvSpPr/>
                <p:nvPr/>
              </p:nvSpPr>
              <p:spPr>
                <a:xfrm>
                  <a:off x="413004" y="1965372"/>
                  <a:ext cx="5566462" cy="3851622"/>
                </a:xfrm>
                <a:prstGeom prst="roundRect">
                  <a:avLst>
                    <a:gd name="adj" fmla="val 7140"/>
                  </a:avLst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Google Shape;140;p4">
                  <a:extLst>
                    <a:ext uri="{FF2B5EF4-FFF2-40B4-BE49-F238E27FC236}">
                      <a16:creationId xmlns:a16="http://schemas.microsoft.com/office/drawing/2014/main" id="{9D7E5AB8-ACAF-9883-B1A1-4D77C0692DE7}"/>
                    </a:ext>
                  </a:extLst>
                </p:cNvPr>
                <p:cNvSpPr txBox="1"/>
                <p:nvPr/>
              </p:nvSpPr>
              <p:spPr>
                <a:xfrm>
                  <a:off x="631682" y="2082233"/>
                  <a:ext cx="1072704" cy="1187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-US" sz="1200" b="1" i="0" u="none" strike="noStrike" cap="none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Mainframe</a:t>
                  </a:r>
                  <a:endParaRPr sz="900" b="1" i="0" u="none" strike="noStrike" cap="none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4" name="Elbow Connector 13">
                <a:extLst>
                  <a:ext uri="{FF2B5EF4-FFF2-40B4-BE49-F238E27FC236}">
                    <a16:creationId xmlns:a16="http://schemas.microsoft.com/office/drawing/2014/main" id="{CDF6382D-D298-470E-24CC-6AD9C5D5EFAF}"/>
                  </a:ext>
                </a:extLst>
              </p:cNvPr>
              <p:cNvCxnSpPr>
                <a:stCxn id="330" idx="0"/>
                <a:endCxn id="42" idx="0"/>
              </p:cNvCxnSpPr>
              <p:nvPr/>
            </p:nvCxnSpPr>
            <p:spPr>
              <a:xfrm rot="16200000" flipH="1">
                <a:off x="4720910" y="-690313"/>
                <a:ext cx="1296541" cy="5961306"/>
              </a:xfrm>
              <a:prstGeom prst="bentConnector3">
                <a:avLst>
                  <a:gd name="adj1" fmla="val -17632"/>
                </a:avLst>
              </a:prstGeom>
              <a:ln>
                <a:headEnd type="non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8FCB05-0838-F85B-071D-31CEAB35070C}"/>
                  </a:ext>
                </a:extLst>
              </p:cNvPr>
              <p:cNvSpPr txBox="1"/>
              <p:nvPr/>
            </p:nvSpPr>
            <p:spPr>
              <a:xfrm>
                <a:off x="2478281" y="1464101"/>
                <a:ext cx="76976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MSPS Event</a:t>
                </a:r>
              </a:p>
            </p:txBody>
          </p:sp>
          <p:sp>
            <p:nvSpPr>
              <p:cNvPr id="16" name="Flowchart: Alternate Process 37">
                <a:extLst>
                  <a:ext uri="{FF2B5EF4-FFF2-40B4-BE49-F238E27FC236}">
                    <a16:creationId xmlns:a16="http://schemas.microsoft.com/office/drawing/2014/main" id="{A4E59CDF-9DBE-F236-256C-EF68E3B6D04C}"/>
                  </a:ext>
                </a:extLst>
              </p:cNvPr>
              <p:cNvSpPr/>
              <p:nvPr/>
            </p:nvSpPr>
            <p:spPr>
              <a:xfrm>
                <a:off x="4819148" y="3277524"/>
                <a:ext cx="1269710" cy="476024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Code Statistics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9CDB3A5-2EB5-7CC6-C25F-747FBE3466A3}"/>
                  </a:ext>
                </a:extLst>
              </p:cNvPr>
              <p:cNvGrpSpPr/>
              <p:nvPr/>
            </p:nvGrpSpPr>
            <p:grpSpPr>
              <a:xfrm>
                <a:off x="1371416" y="2931987"/>
                <a:ext cx="2148311" cy="882035"/>
                <a:chOff x="1440146" y="3834439"/>
                <a:chExt cx="2148311" cy="882035"/>
              </a:xfrm>
            </p:grpSpPr>
            <p:grpSp>
              <p:nvGrpSpPr>
                <p:cNvPr id="57" name="Google Shape;163;p4">
                  <a:extLst>
                    <a:ext uri="{FF2B5EF4-FFF2-40B4-BE49-F238E27FC236}">
                      <a16:creationId xmlns:a16="http://schemas.microsoft.com/office/drawing/2014/main" id="{169D5C73-3968-9426-A942-D6661DD5CD2B}"/>
                    </a:ext>
                  </a:extLst>
                </p:cNvPr>
                <p:cNvGrpSpPr/>
                <p:nvPr/>
              </p:nvGrpSpPr>
              <p:grpSpPr>
                <a:xfrm>
                  <a:off x="1443118" y="4153811"/>
                  <a:ext cx="2145339" cy="267100"/>
                  <a:chOff x="965689" y="3513499"/>
                  <a:chExt cx="2145339" cy="267100"/>
                </a:xfrm>
              </p:grpSpPr>
              <p:pic>
                <p:nvPicPr>
                  <p:cNvPr id="323" name="Google Shape;164;p4">
                    <a:extLst>
                      <a:ext uri="{FF2B5EF4-FFF2-40B4-BE49-F238E27FC236}">
                        <a16:creationId xmlns:a16="http://schemas.microsoft.com/office/drawing/2014/main" id="{FC7C3F79-304F-E62C-3086-78137F7D0BEA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2836707" y="3529953"/>
                    <a:ext cx="216000" cy="216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24" name="Google Shape;165;p4">
                    <a:extLst>
                      <a:ext uri="{FF2B5EF4-FFF2-40B4-BE49-F238E27FC236}">
                        <a16:creationId xmlns:a16="http://schemas.microsoft.com/office/drawing/2014/main" id="{8BAB6F4A-DB85-FAC9-F28B-843008E4C4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40875" y="3571853"/>
                    <a:ext cx="1698431" cy="1384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dirty="0">
                        <a:solidFill>
                          <a:schemeClr val="dk1"/>
                        </a:solidFill>
                      </a:rPr>
                      <a:t>QA CSI</a:t>
                    </a: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5" name="Google Shape;166;p4">
                    <a:extLst>
                      <a:ext uri="{FF2B5EF4-FFF2-40B4-BE49-F238E27FC236}">
                        <a16:creationId xmlns:a16="http://schemas.microsoft.com/office/drawing/2014/main" id="{CFA5C8A3-F366-A81D-7D58-4AEA300E685C}"/>
                      </a:ext>
                    </a:extLst>
                  </p:cNvPr>
                  <p:cNvSpPr/>
                  <p:nvPr/>
                </p:nvSpPr>
                <p:spPr>
                  <a:xfrm>
                    <a:off x="965689" y="3513499"/>
                    <a:ext cx="2145339" cy="267100"/>
                  </a:xfrm>
                  <a:prstGeom prst="roundRect">
                    <a:avLst>
                      <a:gd name="adj" fmla="val 7140"/>
                    </a:avLst>
                  </a:prstGeom>
                  <a:noFill/>
                  <a:ln w="12700" cap="flat" cmpd="sng">
                    <a:solidFill>
                      <a:srgbClr val="7030A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2F89F959-C0BB-B63E-886A-816E82D7DB4F}"/>
                    </a:ext>
                  </a:extLst>
                </p:cNvPr>
                <p:cNvGrpSpPr/>
                <p:nvPr/>
              </p:nvGrpSpPr>
              <p:grpSpPr>
                <a:xfrm>
                  <a:off x="1440146" y="3834439"/>
                  <a:ext cx="2145340" cy="882035"/>
                  <a:chOff x="1440146" y="3834439"/>
                  <a:chExt cx="2145340" cy="882035"/>
                </a:xfrm>
              </p:grpSpPr>
              <p:grpSp>
                <p:nvGrpSpPr>
                  <p:cNvPr id="59" name="Google Shape;167;p4">
                    <a:extLst>
                      <a:ext uri="{FF2B5EF4-FFF2-40B4-BE49-F238E27FC236}">
                        <a16:creationId xmlns:a16="http://schemas.microsoft.com/office/drawing/2014/main" id="{BD024C4E-9D32-621A-23B6-B6192ECD4574}"/>
                      </a:ext>
                    </a:extLst>
                  </p:cNvPr>
                  <p:cNvGrpSpPr/>
                  <p:nvPr/>
                </p:nvGrpSpPr>
                <p:grpSpPr>
                  <a:xfrm>
                    <a:off x="1440147" y="4449374"/>
                    <a:ext cx="2145339" cy="267100"/>
                    <a:chOff x="965689" y="3513499"/>
                    <a:chExt cx="2145339" cy="267100"/>
                  </a:xfrm>
                </p:grpSpPr>
                <p:pic>
                  <p:nvPicPr>
                    <p:cNvPr id="320" name="Google Shape;168;p4">
                      <a:extLst>
                        <a:ext uri="{FF2B5EF4-FFF2-40B4-BE49-F238E27FC236}">
                          <a16:creationId xmlns:a16="http://schemas.microsoft.com/office/drawing/2014/main" id="{769EF7DF-E39B-FD21-85AC-D64CF0B5B7D2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/>
                    <a:stretch/>
                  </p:blipFill>
                  <p:spPr>
                    <a:xfrm>
                      <a:off x="2836707" y="3529953"/>
                      <a:ext cx="216000" cy="216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321" name="Google Shape;169;p4">
                      <a:extLst>
                        <a:ext uri="{FF2B5EF4-FFF2-40B4-BE49-F238E27FC236}">
                          <a16:creationId xmlns:a16="http://schemas.microsoft.com/office/drawing/2014/main" id="{21549F08-61B8-5D82-2AE8-406D4A528B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0875" y="3571853"/>
                      <a:ext cx="1698431" cy="13849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0" tIns="0" rIns="0" bIns="0" anchor="t" anchorCtr="0">
                      <a:sp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Production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22" name="Google Shape;170;p4">
                      <a:extLst>
                        <a:ext uri="{FF2B5EF4-FFF2-40B4-BE49-F238E27FC236}">
                          <a16:creationId xmlns:a16="http://schemas.microsoft.com/office/drawing/2014/main" id="{329CA43E-81E3-9A39-D6AC-8108377923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5689" y="3513499"/>
                      <a:ext cx="2145339" cy="267100"/>
                    </a:xfrm>
                    <a:prstGeom prst="roundRect">
                      <a:avLst>
                        <a:gd name="adj" fmla="val 7140"/>
                      </a:avLst>
                    </a:prstGeom>
                    <a:noFill/>
                    <a:ln w="12700" cap="flat" cmpd="sng">
                      <a:solidFill>
                        <a:srgbClr val="7030A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60" name="Google Shape;155;p4">
                    <a:extLst>
                      <a:ext uri="{FF2B5EF4-FFF2-40B4-BE49-F238E27FC236}">
                        <a16:creationId xmlns:a16="http://schemas.microsoft.com/office/drawing/2014/main" id="{8F137535-5BB2-BE3D-7CB5-2A60F4492DAE}"/>
                      </a:ext>
                    </a:extLst>
                  </p:cNvPr>
                  <p:cNvGrpSpPr/>
                  <p:nvPr/>
                </p:nvGrpSpPr>
                <p:grpSpPr>
                  <a:xfrm>
                    <a:off x="1440146" y="3834439"/>
                    <a:ext cx="2145339" cy="267100"/>
                    <a:chOff x="965689" y="3513499"/>
                    <a:chExt cx="2145339" cy="267100"/>
                  </a:xfrm>
                </p:grpSpPr>
                <p:pic>
                  <p:nvPicPr>
                    <p:cNvPr id="61" name="Google Shape;156;p4">
                      <a:extLst>
                        <a:ext uri="{FF2B5EF4-FFF2-40B4-BE49-F238E27FC236}">
                          <a16:creationId xmlns:a16="http://schemas.microsoft.com/office/drawing/2014/main" id="{947884A8-DE73-933E-75BC-BF2E794B8723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/>
                    <a:stretch/>
                  </p:blipFill>
                  <p:spPr>
                    <a:xfrm>
                      <a:off x="2836707" y="3529953"/>
                      <a:ext cx="216000" cy="216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62" name="Google Shape;157;p4">
                      <a:extLst>
                        <a:ext uri="{FF2B5EF4-FFF2-40B4-BE49-F238E27FC236}">
                          <a16:creationId xmlns:a16="http://schemas.microsoft.com/office/drawing/2014/main" id="{255859A3-04B2-C4CA-AAF9-1DA90EEC73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0875" y="3571853"/>
                      <a:ext cx="1698431" cy="13849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0" tIns="0" rIns="0" bIns="0" anchor="t" anchorCtr="0">
                      <a:sp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</a:rPr>
                        <a:t>DEVCSI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3" name="Google Shape;158;p4">
                      <a:extLst>
                        <a:ext uri="{FF2B5EF4-FFF2-40B4-BE49-F238E27FC236}">
                          <a16:creationId xmlns:a16="http://schemas.microsoft.com/office/drawing/2014/main" id="{C284C3F9-D009-4FC0-1672-2E8B0DDF0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5689" y="3513499"/>
                      <a:ext cx="2145339" cy="267100"/>
                    </a:xfrm>
                    <a:prstGeom prst="roundRect">
                      <a:avLst>
                        <a:gd name="adj" fmla="val 7140"/>
                      </a:avLst>
                    </a:prstGeom>
                    <a:noFill/>
                    <a:ln w="12700" cap="flat" cmpd="sng">
                      <a:solidFill>
                        <a:srgbClr val="7030A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sp>
            <p:nvSpPr>
              <p:cNvPr id="18" name="Right Brace 17">
                <a:extLst>
                  <a:ext uri="{FF2B5EF4-FFF2-40B4-BE49-F238E27FC236}">
                    <a16:creationId xmlns:a16="http://schemas.microsoft.com/office/drawing/2014/main" id="{F73FDB5B-F038-90BA-761F-3D0A39E2460B}"/>
                  </a:ext>
                </a:extLst>
              </p:cNvPr>
              <p:cNvSpPr/>
              <p:nvPr/>
            </p:nvSpPr>
            <p:spPr>
              <a:xfrm>
                <a:off x="3522901" y="2867003"/>
                <a:ext cx="317136" cy="130446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665733A-8F5B-D4CC-F62A-27870F434971}"/>
                  </a:ext>
                </a:extLst>
              </p:cNvPr>
              <p:cNvSpPr txBox="1"/>
              <p:nvPr/>
            </p:nvSpPr>
            <p:spPr>
              <a:xfrm>
                <a:off x="3002829" y="5636144"/>
                <a:ext cx="94128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 err="1"/>
                  <a:t>Endevor</a:t>
                </a:r>
                <a:r>
                  <a:rPr lang="en-US" sz="900" dirty="0"/>
                  <a:t> Event</a:t>
                </a:r>
              </a:p>
            </p:txBody>
          </p:sp>
          <p:cxnSp>
            <p:nvCxnSpPr>
              <p:cNvPr id="20" name="Elbow Connector 19">
                <a:extLst>
                  <a:ext uri="{FF2B5EF4-FFF2-40B4-BE49-F238E27FC236}">
                    <a16:creationId xmlns:a16="http://schemas.microsoft.com/office/drawing/2014/main" id="{BED70D75-5078-B801-9F82-544C3162F0B1}"/>
                  </a:ext>
                </a:extLst>
              </p:cNvPr>
              <p:cNvCxnSpPr>
                <a:stCxn id="328" idx="2"/>
                <a:endCxn id="42" idx="2"/>
              </p:cNvCxnSpPr>
              <p:nvPr/>
            </p:nvCxnSpPr>
            <p:spPr>
              <a:xfrm rot="5400000" flipH="1" flipV="1">
                <a:off x="4566622" y="1902244"/>
                <a:ext cx="1592541" cy="5973882"/>
              </a:xfrm>
              <a:prstGeom prst="bentConnector3">
                <a:avLst>
                  <a:gd name="adj1" fmla="val -14354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Flowchart: Document 93">
                <a:extLst>
                  <a:ext uri="{FF2B5EF4-FFF2-40B4-BE49-F238E27FC236}">
                    <a16:creationId xmlns:a16="http://schemas.microsoft.com/office/drawing/2014/main" id="{CC1E4A70-CF5E-197B-9408-B37DBAB3650F}"/>
                  </a:ext>
                </a:extLst>
              </p:cNvPr>
              <p:cNvSpPr/>
              <p:nvPr/>
            </p:nvSpPr>
            <p:spPr>
              <a:xfrm>
                <a:off x="4936882" y="4097194"/>
                <a:ext cx="1026866" cy="555181"/>
              </a:xfrm>
              <a:prstGeom prst="flowChartDocument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Code Statistics Artifacts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B6564DF-61ED-F78E-8C70-2C43D90F9AB4}"/>
                  </a:ext>
                </a:extLst>
              </p:cNvPr>
              <p:cNvCxnSpPr>
                <a:stCxn id="16" idx="2"/>
                <a:endCxn id="21" idx="0"/>
              </p:cNvCxnSpPr>
              <p:nvPr/>
            </p:nvCxnSpPr>
            <p:spPr>
              <a:xfrm flipH="1">
                <a:off x="5450315" y="3753548"/>
                <a:ext cx="3688" cy="3436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B46FD68-0129-1F9E-ACDB-1187D7958898}"/>
                  </a:ext>
                </a:extLst>
              </p:cNvPr>
              <p:cNvSpPr txBox="1"/>
              <p:nvPr/>
            </p:nvSpPr>
            <p:spPr>
              <a:xfrm>
                <a:off x="4812294" y="4722279"/>
                <a:ext cx="21825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For HLASM and C modules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800" dirty="0"/>
                  <a:t>Module Count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800" dirty="0"/>
                  <a:t>Code and Comments Lines</a:t>
                </a:r>
              </a:p>
            </p:txBody>
          </p:sp>
          <p:sp>
            <p:nvSpPr>
              <p:cNvPr id="24" name="Flowchart: Alternate Process 104">
                <a:extLst>
                  <a:ext uri="{FF2B5EF4-FFF2-40B4-BE49-F238E27FC236}">
                    <a16:creationId xmlns:a16="http://schemas.microsoft.com/office/drawing/2014/main" id="{48988D92-5DA4-41A0-C4AD-8333E3BC7861}"/>
                  </a:ext>
                </a:extLst>
              </p:cNvPr>
              <p:cNvSpPr/>
              <p:nvPr/>
            </p:nvSpPr>
            <p:spPr>
              <a:xfrm>
                <a:off x="8664544" y="5054163"/>
                <a:ext cx="958939" cy="377405"/>
              </a:xfrm>
              <a:prstGeom prst="flowChartAlternateProcess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Artifacts Validation</a:t>
                </a:r>
              </a:p>
            </p:txBody>
          </p:sp>
          <p:sp>
            <p:nvSpPr>
              <p:cNvPr id="25" name="Flowchart: Alternate Process 113">
                <a:extLst>
                  <a:ext uri="{FF2B5EF4-FFF2-40B4-BE49-F238E27FC236}">
                    <a16:creationId xmlns:a16="http://schemas.microsoft.com/office/drawing/2014/main" id="{2FE81335-827D-904C-DEC8-E0FBF1B78220}"/>
                  </a:ext>
                </a:extLst>
              </p:cNvPr>
              <p:cNvSpPr/>
              <p:nvPr/>
            </p:nvSpPr>
            <p:spPr>
              <a:xfrm>
                <a:off x="10630880" y="4984258"/>
                <a:ext cx="1211045" cy="517214"/>
              </a:xfrm>
              <a:prstGeom prst="flowChartAlternateProcess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Acceptance / Rejection Notification</a:t>
                </a:r>
              </a:p>
            </p:txBody>
          </p:sp>
          <p:pic>
            <p:nvPicPr>
              <p:cNvPr id="26" name="Google Shape;429;p26" descr="Rally Software logo">
                <a:extLst>
                  <a:ext uri="{FF2B5EF4-FFF2-40B4-BE49-F238E27FC236}">
                    <a16:creationId xmlns:a16="http://schemas.microsoft.com/office/drawing/2014/main" id="{F9C63034-C5A8-2F35-DD58-7AF4B181ABC9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754980" y="1655860"/>
                <a:ext cx="580569" cy="5444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Flowchart: Alternate Process 147">
                <a:extLst>
                  <a:ext uri="{FF2B5EF4-FFF2-40B4-BE49-F238E27FC236}">
                    <a16:creationId xmlns:a16="http://schemas.microsoft.com/office/drawing/2014/main" id="{6FC48374-2CB6-20B7-AA6C-A580569FA646}"/>
                  </a:ext>
                </a:extLst>
              </p:cNvPr>
              <p:cNvSpPr/>
              <p:nvPr/>
            </p:nvSpPr>
            <p:spPr>
              <a:xfrm>
                <a:off x="9643082" y="5842371"/>
                <a:ext cx="1211045" cy="554817"/>
              </a:xfrm>
              <a:prstGeom prst="flowChartAlternateProcess">
                <a:avLst/>
              </a:prstGeom>
              <a:ln w="158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ACL Entry Verification</a:t>
                </a: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C1A2A56-B01F-BD00-8539-4E10F278E7C2}"/>
                  </a:ext>
                </a:extLst>
              </p:cNvPr>
              <p:cNvGrpSpPr/>
              <p:nvPr/>
            </p:nvGrpSpPr>
            <p:grpSpPr>
              <a:xfrm>
                <a:off x="7157904" y="2938611"/>
                <a:ext cx="3077246" cy="1154303"/>
                <a:chOff x="9198596" y="1642070"/>
                <a:chExt cx="3077246" cy="1154303"/>
              </a:xfrm>
            </p:grpSpPr>
            <p:grpSp>
              <p:nvGrpSpPr>
                <p:cNvPr id="40" name="Google Shape;263;p7">
                  <a:extLst>
                    <a:ext uri="{FF2B5EF4-FFF2-40B4-BE49-F238E27FC236}">
                      <a16:creationId xmlns:a16="http://schemas.microsoft.com/office/drawing/2014/main" id="{09900CBD-01EC-9EE9-DFDC-834CBE27BDD3}"/>
                    </a:ext>
                  </a:extLst>
                </p:cNvPr>
                <p:cNvGrpSpPr/>
                <p:nvPr/>
              </p:nvGrpSpPr>
              <p:grpSpPr>
                <a:xfrm>
                  <a:off x="11527520" y="1768371"/>
                  <a:ext cx="748322" cy="661714"/>
                  <a:chOff x="8255140" y="3952772"/>
                  <a:chExt cx="748322" cy="661714"/>
                </a:xfrm>
              </p:grpSpPr>
              <p:pic>
                <p:nvPicPr>
                  <p:cNvPr id="55" name="Google Shape;264;p7">
                    <a:extLst>
                      <a:ext uri="{FF2B5EF4-FFF2-40B4-BE49-F238E27FC236}">
                        <a16:creationId xmlns:a16="http://schemas.microsoft.com/office/drawing/2014/main" id="{8CA1F842-67BC-60B8-1F3A-6385FC4639AB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>
                    <a:off x="8377302" y="3952772"/>
                    <a:ext cx="503999" cy="5039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56" name="Google Shape;265;p7">
                    <a:extLst>
                      <a:ext uri="{FF2B5EF4-FFF2-40B4-BE49-F238E27FC236}">
                        <a16:creationId xmlns:a16="http://schemas.microsoft.com/office/drawing/2014/main" id="{D0D28ABC-DAB4-19CD-C545-96E6AE59F914}"/>
                      </a:ext>
                    </a:extLst>
                  </p:cNvPr>
                  <p:cNvSpPr txBox="1"/>
                  <p:nvPr/>
                </p:nvSpPr>
                <p:spPr>
                  <a:xfrm>
                    <a:off x="8255140" y="4475987"/>
                    <a:ext cx="748322" cy="1384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000"/>
                      <a:buFont typeface="Arial"/>
                      <a:buNone/>
                    </a:pPr>
                    <a:r>
                      <a:rPr lang="en-US" sz="1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Jenkins</a:t>
                    </a:r>
                    <a:endParaRPr sz="11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B984E0D8-D836-A272-758E-B1FC03782C94}"/>
                    </a:ext>
                  </a:extLst>
                </p:cNvPr>
                <p:cNvGrpSpPr/>
                <p:nvPr/>
              </p:nvGrpSpPr>
              <p:grpSpPr>
                <a:xfrm>
                  <a:off x="9198596" y="1642070"/>
                  <a:ext cx="2383859" cy="1154303"/>
                  <a:chOff x="9198596" y="1642070"/>
                  <a:chExt cx="2383859" cy="1154303"/>
                </a:xfrm>
              </p:grpSpPr>
              <p:sp>
                <p:nvSpPr>
                  <p:cNvPr id="42" name="Google Shape;134;p4">
                    <a:extLst>
                      <a:ext uri="{FF2B5EF4-FFF2-40B4-BE49-F238E27FC236}">
                        <a16:creationId xmlns:a16="http://schemas.microsoft.com/office/drawing/2014/main" id="{21D7232C-D108-29D7-0101-C1C482E98DF1}"/>
                      </a:ext>
                    </a:extLst>
                  </p:cNvPr>
                  <p:cNvSpPr/>
                  <p:nvPr/>
                </p:nvSpPr>
                <p:spPr>
                  <a:xfrm>
                    <a:off x="9198596" y="1642070"/>
                    <a:ext cx="2383859" cy="1154303"/>
                  </a:xfrm>
                  <a:prstGeom prst="roundRect">
                    <a:avLst>
                      <a:gd name="adj" fmla="val 7140"/>
                    </a:avLst>
                  </a:prstGeom>
                  <a:noFill/>
                  <a:ln w="25400" cap="flat" cmpd="sng">
                    <a:solidFill>
                      <a:schemeClr val="accent1"/>
                    </a:solidFill>
                    <a:prstDash val="sysDot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43" name="Google Shape;167;p4">
                    <a:extLst>
                      <a:ext uri="{FF2B5EF4-FFF2-40B4-BE49-F238E27FC236}">
                        <a16:creationId xmlns:a16="http://schemas.microsoft.com/office/drawing/2014/main" id="{58FC5059-EEB2-25FC-F96D-1840D6161856}"/>
                      </a:ext>
                    </a:extLst>
                  </p:cNvPr>
                  <p:cNvGrpSpPr/>
                  <p:nvPr/>
                </p:nvGrpSpPr>
                <p:grpSpPr>
                  <a:xfrm>
                    <a:off x="9432168" y="1815640"/>
                    <a:ext cx="1833738" cy="267100"/>
                    <a:chOff x="965689" y="3513499"/>
                    <a:chExt cx="2145339" cy="267100"/>
                  </a:xfrm>
                </p:grpSpPr>
                <p:pic>
                  <p:nvPicPr>
                    <p:cNvPr id="52" name="Google Shape;168;p4">
                      <a:extLst>
                        <a:ext uri="{FF2B5EF4-FFF2-40B4-BE49-F238E27FC236}">
                          <a16:creationId xmlns:a16="http://schemas.microsoft.com/office/drawing/2014/main" id="{7960BBBD-2CE3-D1E0-A19B-14CB5C78A4D0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/>
                    <a:stretch/>
                  </p:blipFill>
                  <p:spPr>
                    <a:xfrm>
                      <a:off x="2836707" y="3529953"/>
                      <a:ext cx="216000" cy="216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53" name="Google Shape;169;p4">
                      <a:extLst>
                        <a:ext uri="{FF2B5EF4-FFF2-40B4-BE49-F238E27FC236}">
                          <a16:creationId xmlns:a16="http://schemas.microsoft.com/office/drawing/2014/main" id="{AEB281CE-D90A-37AF-9515-6C39FE84EA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0875" y="3571853"/>
                      <a:ext cx="1698431" cy="13849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0" tIns="0" rIns="0" bIns="0" anchor="t" anchorCtr="0">
                      <a:sp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Test Pipeline</a:t>
                      </a:r>
                      <a:endParaRPr dirty="0"/>
                    </a:p>
                  </p:txBody>
                </p:sp>
                <p:sp>
                  <p:nvSpPr>
                    <p:cNvPr id="54" name="Google Shape;170;p4">
                      <a:extLst>
                        <a:ext uri="{FF2B5EF4-FFF2-40B4-BE49-F238E27FC236}">
                          <a16:creationId xmlns:a16="http://schemas.microsoft.com/office/drawing/2014/main" id="{264BC86A-95EF-D217-C91C-4BC7F35A5B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5689" y="3513499"/>
                      <a:ext cx="2145339" cy="267100"/>
                    </a:xfrm>
                    <a:prstGeom prst="roundRect">
                      <a:avLst>
                        <a:gd name="adj" fmla="val 7140"/>
                      </a:avLst>
                    </a:prstGeom>
                    <a:noFill/>
                    <a:ln w="127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44" name="Google Shape;167;p4">
                    <a:extLst>
                      <a:ext uri="{FF2B5EF4-FFF2-40B4-BE49-F238E27FC236}">
                        <a16:creationId xmlns:a16="http://schemas.microsoft.com/office/drawing/2014/main" id="{A0D75301-C4B7-7FD7-CB47-3D5886E48280}"/>
                      </a:ext>
                    </a:extLst>
                  </p:cNvPr>
                  <p:cNvGrpSpPr/>
                  <p:nvPr/>
                </p:nvGrpSpPr>
                <p:grpSpPr>
                  <a:xfrm>
                    <a:off x="9309009" y="2082774"/>
                    <a:ext cx="1833738" cy="267100"/>
                    <a:chOff x="965689" y="3513499"/>
                    <a:chExt cx="2145339" cy="267100"/>
                  </a:xfrm>
                </p:grpSpPr>
                <p:pic>
                  <p:nvPicPr>
                    <p:cNvPr id="49" name="Google Shape;168;p4">
                      <a:extLst>
                        <a:ext uri="{FF2B5EF4-FFF2-40B4-BE49-F238E27FC236}">
                          <a16:creationId xmlns:a16="http://schemas.microsoft.com/office/drawing/2014/main" id="{E1603695-12C7-6207-93AD-1F67BF72579A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/>
                    <a:stretch/>
                  </p:blipFill>
                  <p:spPr>
                    <a:xfrm>
                      <a:off x="2836707" y="3529953"/>
                      <a:ext cx="216000" cy="216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50" name="Google Shape;169;p4">
                      <a:extLst>
                        <a:ext uri="{FF2B5EF4-FFF2-40B4-BE49-F238E27FC236}">
                          <a16:creationId xmlns:a16="http://schemas.microsoft.com/office/drawing/2014/main" id="{17029E75-D70D-CE02-0621-69AD78F5F3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0875" y="3571853"/>
                      <a:ext cx="1698431" cy="13849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0" tIns="0" rIns="0" bIns="0" anchor="t" anchorCtr="0">
                      <a:sp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Test Pipeline</a:t>
                      </a:r>
                      <a:endParaRPr dirty="0"/>
                    </a:p>
                  </p:txBody>
                </p:sp>
                <p:sp>
                  <p:nvSpPr>
                    <p:cNvPr id="51" name="Google Shape;170;p4">
                      <a:extLst>
                        <a:ext uri="{FF2B5EF4-FFF2-40B4-BE49-F238E27FC236}">
                          <a16:creationId xmlns:a16="http://schemas.microsoft.com/office/drawing/2014/main" id="{9F167E60-4F52-4B4E-C634-F2891E1CE7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5689" y="3513499"/>
                      <a:ext cx="2145339" cy="267100"/>
                    </a:xfrm>
                    <a:prstGeom prst="roundRect">
                      <a:avLst>
                        <a:gd name="adj" fmla="val 7140"/>
                      </a:avLst>
                    </a:prstGeom>
                    <a:noFill/>
                    <a:ln w="127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45" name="Google Shape;167;p4">
                    <a:extLst>
                      <a:ext uri="{FF2B5EF4-FFF2-40B4-BE49-F238E27FC236}">
                        <a16:creationId xmlns:a16="http://schemas.microsoft.com/office/drawing/2014/main" id="{017FBD2A-AE60-9612-6057-D17AB41E1DD7}"/>
                      </a:ext>
                    </a:extLst>
                  </p:cNvPr>
                  <p:cNvGrpSpPr/>
                  <p:nvPr/>
                </p:nvGrpSpPr>
                <p:grpSpPr>
                  <a:xfrm>
                    <a:off x="9570623" y="2344892"/>
                    <a:ext cx="1833738" cy="267100"/>
                    <a:chOff x="965689" y="3513499"/>
                    <a:chExt cx="2145339" cy="267100"/>
                  </a:xfrm>
                </p:grpSpPr>
                <p:pic>
                  <p:nvPicPr>
                    <p:cNvPr id="46" name="Google Shape;168;p4">
                      <a:extLst>
                        <a:ext uri="{FF2B5EF4-FFF2-40B4-BE49-F238E27FC236}">
                          <a16:creationId xmlns:a16="http://schemas.microsoft.com/office/drawing/2014/main" id="{5BE696A2-8E1F-A39E-D448-D280307E0CD1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/>
                    <a:stretch/>
                  </p:blipFill>
                  <p:spPr>
                    <a:xfrm>
                      <a:off x="2836707" y="3529953"/>
                      <a:ext cx="216000" cy="216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47" name="Google Shape;169;p4">
                      <a:extLst>
                        <a:ext uri="{FF2B5EF4-FFF2-40B4-BE49-F238E27FC236}">
                          <a16:creationId xmlns:a16="http://schemas.microsoft.com/office/drawing/2014/main" id="{658BD8DA-BC2E-978F-9F66-0680FCF3E9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0875" y="3571853"/>
                      <a:ext cx="1698431" cy="13849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0" tIns="0" rIns="0" bIns="0" anchor="t" anchorCtr="0">
                      <a:sp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Test Pipeline</a:t>
                      </a:r>
                      <a:endParaRPr dirty="0"/>
                    </a:p>
                  </p:txBody>
                </p:sp>
                <p:sp>
                  <p:nvSpPr>
                    <p:cNvPr id="48" name="Google Shape;170;p4">
                      <a:extLst>
                        <a:ext uri="{FF2B5EF4-FFF2-40B4-BE49-F238E27FC236}">
                          <a16:creationId xmlns:a16="http://schemas.microsoft.com/office/drawing/2014/main" id="{78C0F712-F08F-D574-E9EC-13038ACDF0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5689" y="3513499"/>
                      <a:ext cx="2145339" cy="267100"/>
                    </a:xfrm>
                    <a:prstGeom prst="roundRect">
                      <a:avLst>
                        <a:gd name="adj" fmla="val 7140"/>
                      </a:avLst>
                    </a:prstGeom>
                    <a:noFill/>
                    <a:ln w="127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8ECA8CD-44AA-A018-1E70-ADD28048E06A}"/>
                  </a:ext>
                </a:extLst>
              </p:cNvPr>
              <p:cNvCxnSpPr>
                <a:stCxn id="16" idx="1"/>
                <a:endCxn id="18" idx="1"/>
              </p:cNvCxnSpPr>
              <p:nvPr/>
            </p:nvCxnSpPr>
            <p:spPr>
              <a:xfrm flipH="1">
                <a:off x="3840037" y="3515536"/>
                <a:ext cx="979111" cy="3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4C27690-9E35-B31B-F2D4-AE8E8D80124D}"/>
                  </a:ext>
                </a:extLst>
              </p:cNvPr>
              <p:cNvCxnSpPr>
                <a:endCxn id="24" idx="0"/>
              </p:cNvCxnSpPr>
              <p:nvPr/>
            </p:nvCxnSpPr>
            <p:spPr>
              <a:xfrm>
                <a:off x="9144013" y="4146286"/>
                <a:ext cx="1" cy="907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Elbow Connector 30">
                <a:extLst>
                  <a:ext uri="{FF2B5EF4-FFF2-40B4-BE49-F238E27FC236}">
                    <a16:creationId xmlns:a16="http://schemas.microsoft.com/office/drawing/2014/main" id="{F7DDC256-7181-81DB-9FE5-6738D3BED484}"/>
                  </a:ext>
                </a:extLst>
              </p:cNvPr>
              <p:cNvCxnSpPr>
                <a:stCxn id="24" idx="2"/>
                <a:endCxn id="27" idx="1"/>
              </p:cNvCxnSpPr>
              <p:nvPr/>
            </p:nvCxnSpPr>
            <p:spPr>
              <a:xfrm rot="16200000" flipH="1">
                <a:off x="9049442" y="5526140"/>
                <a:ext cx="688212" cy="499068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Elbow Connector 31">
                <a:extLst>
                  <a:ext uri="{FF2B5EF4-FFF2-40B4-BE49-F238E27FC236}">
                    <a16:creationId xmlns:a16="http://schemas.microsoft.com/office/drawing/2014/main" id="{1CF36288-56D2-F13D-A944-BAE6B2B3C5F5}"/>
                  </a:ext>
                </a:extLst>
              </p:cNvPr>
              <p:cNvCxnSpPr>
                <a:stCxn id="27" idx="3"/>
                <a:endCxn id="25" idx="2"/>
              </p:cNvCxnSpPr>
              <p:nvPr/>
            </p:nvCxnSpPr>
            <p:spPr>
              <a:xfrm flipV="1">
                <a:off x="10854127" y="5501472"/>
                <a:ext cx="382276" cy="618308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5413F648-DBED-CD88-6A98-832758669523}"/>
                  </a:ext>
                </a:extLst>
              </p:cNvPr>
              <p:cNvCxnSpPr>
                <a:stCxn id="25" idx="0"/>
                <a:endCxn id="42" idx="3"/>
              </p:cNvCxnSpPr>
              <p:nvPr/>
            </p:nvCxnSpPr>
            <p:spPr>
              <a:xfrm rot="16200000" flipV="1">
                <a:off x="9654836" y="3402691"/>
                <a:ext cx="1468495" cy="169464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971119-855B-9846-B034-CD2A69933F4A}"/>
                  </a:ext>
                </a:extLst>
              </p:cNvPr>
              <p:cNvSpPr txBox="1"/>
              <p:nvPr/>
            </p:nvSpPr>
            <p:spPr>
              <a:xfrm>
                <a:off x="6042663" y="3217503"/>
                <a:ext cx="11560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Statistics request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97BDC4-DAF7-4E1C-115D-65E428557769}"/>
                  </a:ext>
                </a:extLst>
              </p:cNvPr>
              <p:cNvSpPr txBox="1"/>
              <p:nvPr/>
            </p:nvSpPr>
            <p:spPr>
              <a:xfrm>
                <a:off x="6104436" y="3584137"/>
                <a:ext cx="105028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Return artifacts</a:t>
                </a:r>
              </a:p>
            </p:txBody>
          </p:sp>
          <p:cxnSp>
            <p:nvCxnSpPr>
              <p:cNvPr id="36" name="Elbow Connector 35">
                <a:extLst>
                  <a:ext uri="{FF2B5EF4-FFF2-40B4-BE49-F238E27FC236}">
                    <a16:creationId xmlns:a16="http://schemas.microsoft.com/office/drawing/2014/main" id="{C4CC9B5E-CBF3-1913-85B2-A985EC313D2A}"/>
                  </a:ext>
                </a:extLst>
              </p:cNvPr>
              <p:cNvCxnSpPr>
                <a:stCxn id="55" idx="3"/>
                <a:endCxn id="26" idx="2"/>
              </p:cNvCxnSpPr>
              <p:nvPr/>
            </p:nvCxnSpPr>
            <p:spPr>
              <a:xfrm flipV="1">
                <a:off x="10112989" y="2200316"/>
                <a:ext cx="932276" cy="1116596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E142AA1-96DC-A901-0EC5-BAD9F2B8AFD2}"/>
                  </a:ext>
                </a:extLst>
              </p:cNvPr>
              <p:cNvSpPr txBox="1"/>
              <p:nvPr/>
            </p:nvSpPr>
            <p:spPr>
              <a:xfrm>
                <a:off x="10083137" y="3031303"/>
                <a:ext cx="95090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Update Rally 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82385522-9C4C-9AF4-28F4-3938AB872301}"/>
                  </a:ext>
                </a:extLst>
              </p:cNvPr>
              <p:cNvCxnSpPr/>
              <p:nvPr/>
            </p:nvCxnSpPr>
            <p:spPr>
              <a:xfrm flipH="1">
                <a:off x="6104436" y="3483813"/>
                <a:ext cx="99130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5FE9425-5FE3-E8F4-5059-0F701AC524A8}"/>
                  </a:ext>
                </a:extLst>
              </p:cNvPr>
              <p:cNvCxnSpPr/>
              <p:nvPr/>
            </p:nvCxnSpPr>
            <p:spPr>
              <a:xfrm>
                <a:off x="6104436" y="3546922"/>
                <a:ext cx="99130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15CEB8FF-D4C4-7A74-B798-C43854E61532}"/>
                </a:ext>
              </a:extLst>
            </p:cNvPr>
            <p:cNvSpPr/>
            <p:nvPr/>
          </p:nvSpPr>
          <p:spPr>
            <a:xfrm>
              <a:off x="1254034" y="2948441"/>
              <a:ext cx="52252" cy="795334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E2A51785-12BB-524D-9453-E4293AB653F6}"/>
                </a:ext>
              </a:extLst>
            </p:cNvPr>
            <p:cNvSpPr/>
            <p:nvPr/>
          </p:nvSpPr>
          <p:spPr>
            <a:xfrm>
              <a:off x="1254034" y="3814022"/>
              <a:ext cx="45719" cy="29620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EE3B37-1A92-867B-7710-53EEDD6A26BA}"/>
                </a:ext>
              </a:extLst>
            </p:cNvPr>
            <p:cNvSpPr txBox="1"/>
            <p:nvPr/>
          </p:nvSpPr>
          <p:spPr>
            <a:xfrm>
              <a:off x="582472" y="3770677"/>
              <a:ext cx="6944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Endevor</a:t>
              </a:r>
              <a:r>
                <a:rPr lang="en-US" sz="1000" dirty="0"/>
                <a:t> </a:t>
              </a:r>
            </a:p>
            <a:p>
              <a:r>
                <a:rPr lang="en-US" sz="1000" dirty="0"/>
                <a:t>requests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478890-C46A-B1D1-29DE-A81CF37961BF}"/>
                </a:ext>
              </a:extLst>
            </p:cNvPr>
            <p:cNvSpPr/>
            <p:nvPr/>
          </p:nvSpPr>
          <p:spPr>
            <a:xfrm>
              <a:off x="574126" y="3164441"/>
              <a:ext cx="72327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buSzPts val="1800"/>
              </a:pPr>
              <a:r>
                <a:rPr lang="en-US" sz="1000" dirty="0">
                  <a:solidFill>
                    <a:schemeClr val="dk1"/>
                  </a:solidFill>
                </a:rPr>
                <a:t>MSPS </a:t>
              </a:r>
            </a:p>
            <a:p>
              <a:pPr lvl="0">
                <a:buSzPts val="1800"/>
              </a:pPr>
              <a:r>
                <a:rPr lang="en-US" sz="1000" dirty="0">
                  <a:solidFill>
                    <a:schemeClr val="dk1"/>
                  </a:solidFill>
                </a:rPr>
                <a:t>Requests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B36C66-7699-E725-53DA-04B345BF5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5294" y="1032860"/>
              <a:ext cx="1152525" cy="473075"/>
            </a:xfrm>
            <a:prstGeom prst="rect">
              <a:avLst/>
            </a:prstGeom>
          </p:spPr>
        </p:pic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307C9711-2AA5-F1F8-50E5-0FC128C0579B}"/>
                </a:ext>
              </a:extLst>
            </p:cNvPr>
            <p:cNvCxnSpPr>
              <a:stCxn id="55" idx="0"/>
              <a:endCxn id="8" idx="2"/>
            </p:cNvCxnSpPr>
            <p:nvPr/>
          </p:nvCxnSpPr>
          <p:spPr>
            <a:xfrm rot="5400000" flipH="1" flipV="1">
              <a:off x="9081785" y="2285141"/>
              <a:ext cx="1558977" cy="56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235490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>
            <a:spLocks noGrp="1"/>
          </p:cNvSpPr>
          <p:nvPr>
            <p:ph type="body" idx="1"/>
          </p:nvPr>
        </p:nvSpPr>
        <p:spPr>
          <a:xfrm>
            <a:off x="360000" y="1080000"/>
            <a:ext cx="11365992" cy="428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800" dirty="0"/>
              <a:t>[Done] C16946 - EE - DM - </a:t>
            </a:r>
            <a:r>
              <a:rPr lang="en-US" sz="1800" dirty="0" err="1"/>
              <a:t>DbTools</a:t>
            </a:r>
            <a:r>
              <a:rPr lang="en-US" sz="1800" dirty="0"/>
              <a:t> CI/CD Initiative – Implement “Traffic Light” solution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1800" dirty="0"/>
              <a:t>[In Progress] C????? - EE - DM - </a:t>
            </a:r>
            <a:r>
              <a:rPr lang="en-US" sz="1800" dirty="0" err="1"/>
              <a:t>DbTools</a:t>
            </a:r>
            <a:r>
              <a:rPr lang="en-US" sz="1800" dirty="0"/>
              <a:t> CI/CD Initiative – Ongoing Activities / Maintenance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1800" dirty="0"/>
              <a:t>[Done] C????? - ?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1800" dirty="0"/>
              <a:t>[] C17829 - EE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1800" dirty="0"/>
              <a:t>[] C17830 - ?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1800" dirty="0"/>
              <a:t>[?] C????? - ?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1800" dirty="0"/>
              <a:t>[?] C????? - ?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1800" dirty="0"/>
              <a:t>[?] C????? - ?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1800" dirty="0"/>
              <a:t>[?] C????? - ?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1800" dirty="0"/>
              <a:t>[?] C????? - ?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1800" dirty="0"/>
              <a:t>[?] C????? - ?</a:t>
            </a:r>
            <a:endParaRPr sz="2000" dirty="0"/>
          </a:p>
        </p:txBody>
      </p:sp>
      <p:sp>
        <p:nvSpPr>
          <p:cNvPr id="377" name="Google Shape;377;p9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dirty="0"/>
              <a:t>CI/CD Rally Capabilities/Features</a:t>
            </a:r>
            <a:endParaRPr dirty="0"/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 txBox="1">
            <a:spLocks noGrp="1"/>
          </p:cNvSpPr>
          <p:nvPr>
            <p:ph type="body" idx="1"/>
          </p:nvPr>
        </p:nvSpPr>
        <p:spPr>
          <a:xfrm>
            <a:off x="360000" y="1080000"/>
            <a:ext cx="11365992" cy="351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800" b="1" dirty="0"/>
              <a:t>Created Db2 Tools CI/CD Knowledge Base</a:t>
            </a:r>
            <a:endParaRPr sz="2000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/>
              <a:t>KB Link: 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https://bsg-confluence.broadcom.net/pages/viewpage.action?pageId=500958833</a:t>
            </a:r>
            <a:r>
              <a:rPr lang="en-US" sz="1800" dirty="0"/>
              <a:t> </a:t>
            </a:r>
            <a:endParaRPr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/>
              <a:t>FAQ Section: </a:t>
            </a:r>
            <a:r>
              <a:rPr lang="en-US" sz="1800" u="sng" dirty="0">
                <a:solidFill>
                  <a:schemeClr val="hlink"/>
                </a:solidFill>
                <a:hlinkClick r:id="rId4"/>
              </a:rPr>
              <a:t>https://bsg-confluence.broadcom.net/pages/viewpage.action?pageId=500958889</a:t>
            </a:r>
            <a:r>
              <a:rPr lang="en-US" sz="1800" dirty="0"/>
              <a:t> </a:t>
            </a:r>
            <a:endParaRPr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/>
              <a:t>”Best Practices” Section: </a:t>
            </a:r>
            <a:r>
              <a:rPr lang="en-US" sz="1800" u="sng" dirty="0">
                <a:solidFill>
                  <a:schemeClr val="hlink"/>
                </a:solidFill>
                <a:hlinkClick r:id="rId5"/>
              </a:rPr>
              <a:t>https://bsg-confluence.broadcom.net/pages/viewpage.action?pageId=500958852</a:t>
            </a:r>
            <a:endParaRPr sz="1800" dirty="0"/>
          </a:p>
          <a:p>
            <a:pPr marL="2286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1800" b="1" dirty="0"/>
              <a:t>Requested usage of the python 3.9 / 3.10</a:t>
            </a:r>
            <a:endParaRPr sz="2000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600" dirty="0"/>
              <a:t>Discussions are in progress with the CI/CD Team about this improvement</a:t>
            </a:r>
            <a:endParaRPr dirty="0"/>
          </a:p>
          <a:p>
            <a:pPr marL="287337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endParaRPr sz="1600" dirty="0"/>
          </a:p>
          <a:p>
            <a:pPr marL="225425" lvl="0" indent="-22542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1800" b="1" dirty="0"/>
              <a:t>Usage of Jenkins external libraries</a:t>
            </a:r>
            <a:endParaRPr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600" dirty="0"/>
              <a:t>Discussions are in progress with the CI/CD Team about this tech topic</a:t>
            </a:r>
            <a:endParaRPr dirty="0"/>
          </a:p>
          <a:p>
            <a:pPr marL="514350" lvl="1" indent="-1127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endParaRPr sz="1600" dirty="0"/>
          </a:p>
          <a:p>
            <a:pPr marL="225425" lvl="0" indent="-22542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1800" b="1" dirty="0"/>
              <a:t>Db2 Tools Teams catching up to gather more requests for CI/CD needs/improvements</a:t>
            </a:r>
            <a:endParaRPr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600" dirty="0"/>
              <a:t>Discussions are in progress among Db2 Tools Dev Teams</a:t>
            </a:r>
            <a:endParaRPr sz="1600" dirty="0"/>
          </a:p>
        </p:txBody>
      </p:sp>
      <p:sp>
        <p:nvSpPr>
          <p:cNvPr id="384" name="Google Shape;384;p25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dirty="0"/>
              <a:t>FY22: CI/CD General Improvements</a:t>
            </a:r>
            <a:endParaRPr dirty="0"/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 txBox="1">
            <a:spLocks noGrp="1"/>
          </p:cNvSpPr>
          <p:nvPr>
            <p:ph type="body" idx="1"/>
          </p:nvPr>
        </p:nvSpPr>
        <p:spPr>
          <a:xfrm>
            <a:off x="360000" y="1080000"/>
            <a:ext cx="11365992" cy="85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800" b="1" dirty="0"/>
              <a:t>???</a:t>
            </a:r>
            <a:endParaRPr sz="2000"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/>
              <a:t>???</a:t>
            </a:r>
            <a:endParaRPr dirty="0"/>
          </a:p>
          <a:p>
            <a:pPr marL="514350" lvl="1" indent="-22701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/>
              <a:t>???</a:t>
            </a:r>
            <a:endParaRPr sz="1600" dirty="0"/>
          </a:p>
        </p:txBody>
      </p:sp>
      <p:sp>
        <p:nvSpPr>
          <p:cNvPr id="384" name="Google Shape;384;p25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dirty="0"/>
              <a:t>FY23: CI/CD General Improvements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9105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0"/>
          <p:cNvSpPr txBox="1">
            <a:spLocks noGrp="1"/>
          </p:cNvSpPr>
          <p:nvPr>
            <p:ph type="body" idx="1"/>
          </p:nvPr>
        </p:nvSpPr>
        <p:spPr>
          <a:xfrm>
            <a:off x="411480" y="4143296"/>
            <a:ext cx="74523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360000" y="361116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dirty="0"/>
              <a:t>Agenda (The Roadmap and Milestones)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360000" y="957870"/>
            <a:ext cx="11623844" cy="360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spAutoFit/>
          </a:bodyPr>
          <a:lstStyle/>
          <a:p>
            <a:pPr marL="573088" lvl="1" indent="-285750">
              <a:buFont typeface="Wingdings" pitchFamily="2" charset="2"/>
              <a:buChar char="Ø"/>
            </a:pPr>
            <a:r>
              <a:rPr lang="en-US" sz="1800" dirty="0"/>
              <a:t>The Traffic Light Solution</a:t>
            </a:r>
            <a:r>
              <a:rPr lang="en-US" sz="1800" i="1" dirty="0"/>
              <a:t> </a:t>
            </a:r>
            <a:r>
              <a:rPr lang="en-US" sz="1800" i="1" dirty="0">
                <a:solidFill>
                  <a:srgbClr val="0070C0"/>
                </a:solidFill>
              </a:rPr>
              <a:t>(Daria </a:t>
            </a:r>
            <a:r>
              <a:rPr lang="en-US" sz="1800" i="1" dirty="0" err="1">
                <a:solidFill>
                  <a:srgbClr val="0070C0"/>
                </a:solidFill>
              </a:rPr>
              <a:t>Goliasova</a:t>
            </a:r>
            <a:r>
              <a:rPr lang="en-US" sz="1800" i="1" dirty="0">
                <a:solidFill>
                  <a:srgbClr val="0070C0"/>
                </a:solidFill>
              </a:rPr>
              <a:t> &amp;  Konstantin </a:t>
            </a:r>
            <a:r>
              <a:rPr lang="en-US" sz="1800" i="1" dirty="0" err="1">
                <a:solidFill>
                  <a:srgbClr val="0070C0"/>
                </a:solidFill>
              </a:rPr>
              <a:t>Glushkov</a:t>
            </a:r>
            <a:r>
              <a:rPr lang="en-US" sz="1800" i="1" dirty="0">
                <a:solidFill>
                  <a:srgbClr val="0070C0"/>
                </a:solidFill>
              </a:rPr>
              <a:t>)</a:t>
            </a:r>
            <a:endParaRPr lang="en-US" sz="1800" i="1" dirty="0"/>
          </a:p>
          <a:p>
            <a:pPr marL="573088" lvl="1" indent="-285750">
              <a:buFont typeface="Wingdings" pitchFamily="2" charset="2"/>
              <a:buChar char="Ø"/>
            </a:pPr>
            <a:r>
              <a:rPr lang="en-US" sz="1800" dirty="0"/>
              <a:t>Porting tests to </a:t>
            </a:r>
            <a:r>
              <a:rPr lang="en-US" sz="1800" dirty="0" err="1"/>
              <a:t>zD&amp;T</a:t>
            </a:r>
            <a:r>
              <a:rPr lang="en-US" sz="1800" dirty="0"/>
              <a:t> </a:t>
            </a:r>
            <a:r>
              <a:rPr lang="en-US" sz="1800" i="1" dirty="0">
                <a:solidFill>
                  <a:srgbClr val="0070C0"/>
                </a:solidFill>
              </a:rPr>
              <a:t>(Padma Kota)</a:t>
            </a:r>
          </a:p>
          <a:p>
            <a:pPr marL="573088" lvl="1" indent="-285750">
              <a:buFont typeface="Wingdings" pitchFamily="2" charset="2"/>
              <a:buChar char="Ø"/>
            </a:pPr>
            <a:r>
              <a:rPr lang="en-US" sz="1800" dirty="0"/>
              <a:t>Rally-Jenkins Integration </a:t>
            </a:r>
            <a:r>
              <a:rPr lang="en-US" sz="1800" i="1" dirty="0">
                <a:solidFill>
                  <a:srgbClr val="0070C0"/>
                </a:solidFill>
              </a:rPr>
              <a:t>(Daria </a:t>
            </a:r>
            <a:r>
              <a:rPr lang="en-US" sz="1800" i="1" dirty="0" err="1">
                <a:solidFill>
                  <a:srgbClr val="0070C0"/>
                </a:solidFill>
              </a:rPr>
              <a:t>Goliasova</a:t>
            </a:r>
            <a:r>
              <a:rPr lang="en-US" sz="1800" i="1" dirty="0">
                <a:solidFill>
                  <a:srgbClr val="0070C0"/>
                </a:solidFill>
              </a:rPr>
              <a:t> &amp; Konstantin </a:t>
            </a:r>
            <a:r>
              <a:rPr lang="en-US" sz="1800" i="1" dirty="0" err="1">
                <a:solidFill>
                  <a:srgbClr val="0070C0"/>
                </a:solidFill>
              </a:rPr>
              <a:t>Glushkov</a:t>
            </a:r>
            <a:r>
              <a:rPr lang="en-US" sz="1800" i="1" dirty="0">
                <a:solidFill>
                  <a:srgbClr val="0070C0"/>
                </a:solidFill>
              </a:rPr>
              <a:t>)</a:t>
            </a:r>
          </a:p>
          <a:p>
            <a:pPr marL="573088" lvl="1" indent="-285750">
              <a:buFont typeface="Wingdings" pitchFamily="2" charset="2"/>
              <a:buChar char="Ø"/>
            </a:pPr>
            <a:r>
              <a:rPr lang="en-US" sz="1800" dirty="0"/>
              <a:t>Tests Code Externalization (Put Tests Code to Git) </a:t>
            </a:r>
            <a:r>
              <a:rPr lang="en-US" sz="1800" i="1" dirty="0">
                <a:solidFill>
                  <a:srgbClr val="0070C0"/>
                </a:solidFill>
              </a:rPr>
              <a:t>(Peter Coles &amp; Daria </a:t>
            </a:r>
            <a:r>
              <a:rPr lang="en-US" sz="1800" i="1" dirty="0" err="1">
                <a:solidFill>
                  <a:srgbClr val="0070C0"/>
                </a:solidFill>
              </a:rPr>
              <a:t>Goliasova</a:t>
            </a:r>
            <a:r>
              <a:rPr lang="en-US" sz="1800" i="1" dirty="0">
                <a:solidFill>
                  <a:srgbClr val="0070C0"/>
                </a:solidFill>
              </a:rPr>
              <a:t>)</a:t>
            </a:r>
          </a:p>
          <a:p>
            <a:pPr marL="573088" lvl="1" indent="-285750">
              <a:buFont typeface="Wingdings" pitchFamily="2" charset="2"/>
              <a:buChar char="Ø"/>
            </a:pPr>
            <a:r>
              <a:rPr lang="en-US" sz="1800" dirty="0"/>
              <a:t>Tests Configuration Externalization </a:t>
            </a:r>
            <a:r>
              <a:rPr lang="en-US" sz="1800" i="1" dirty="0">
                <a:solidFill>
                  <a:srgbClr val="0070C0"/>
                </a:solidFill>
              </a:rPr>
              <a:t>(???)</a:t>
            </a:r>
          </a:p>
          <a:p>
            <a:pPr marL="573088" lvl="1" indent="-285750">
              <a:buFont typeface="Wingdings" pitchFamily="2" charset="2"/>
              <a:buChar char="Ø"/>
            </a:pPr>
            <a:r>
              <a:rPr lang="en-US" sz="1800" dirty="0"/>
              <a:t>Intermediate Reporting/Dashboards Implementation </a:t>
            </a:r>
            <a:r>
              <a:rPr lang="en-US" sz="1800" i="1" dirty="0">
                <a:solidFill>
                  <a:srgbClr val="0070C0"/>
                </a:solidFill>
              </a:rPr>
              <a:t>(Himanshu Gupta)</a:t>
            </a:r>
          </a:p>
          <a:p>
            <a:pPr marL="573088" lvl="1" indent="-285750">
              <a:buFont typeface="Wingdings" pitchFamily="2" charset="2"/>
              <a:buChar char="Ø"/>
            </a:pPr>
            <a:r>
              <a:rPr lang="en-US" sz="1800" dirty="0"/>
              <a:t>Breaking Tests into Installable Libraries (Artifactory Integration) </a:t>
            </a:r>
            <a:r>
              <a:rPr lang="en-US" sz="1800" i="1" dirty="0">
                <a:solidFill>
                  <a:srgbClr val="0070C0"/>
                </a:solidFill>
              </a:rPr>
              <a:t>(???)</a:t>
            </a:r>
            <a:endParaRPr lang="en-US" sz="1800" dirty="0"/>
          </a:p>
          <a:p>
            <a:pPr marL="573088" lvl="1" indent="-285750">
              <a:buFont typeface="Wingdings" pitchFamily="2" charset="2"/>
              <a:buChar char="Ø"/>
            </a:pPr>
            <a:r>
              <a:rPr lang="en-US" sz="1800" dirty="0" err="1"/>
              <a:t>Endevor</a:t>
            </a:r>
            <a:r>
              <a:rPr lang="en-US" sz="1800" dirty="0"/>
              <a:t> Integration with Delivery Pipelines</a:t>
            </a:r>
            <a:r>
              <a:rPr lang="en-US" sz="1800" i="1" dirty="0"/>
              <a:t> </a:t>
            </a:r>
            <a:r>
              <a:rPr lang="en-US" sz="1800" i="1" dirty="0">
                <a:solidFill>
                  <a:srgbClr val="0070C0"/>
                </a:solidFill>
              </a:rPr>
              <a:t>(???)</a:t>
            </a:r>
            <a:endParaRPr lang="en-US" sz="1800" i="1" dirty="0"/>
          </a:p>
          <a:p>
            <a:pPr marL="573088" lvl="1" indent="-285750">
              <a:buFont typeface="Wingdings" pitchFamily="2" charset="2"/>
              <a:buChar char="Ø"/>
            </a:pPr>
            <a:r>
              <a:rPr lang="en-US" sz="1800" dirty="0"/>
              <a:t>MSPS Integration with Delivery Pipelines</a:t>
            </a:r>
            <a:r>
              <a:rPr lang="en-US" sz="1800" i="1" dirty="0"/>
              <a:t> </a:t>
            </a:r>
            <a:r>
              <a:rPr lang="en-US" sz="1800" i="1" dirty="0">
                <a:solidFill>
                  <a:srgbClr val="0070C0"/>
                </a:solidFill>
              </a:rPr>
              <a:t>(???)</a:t>
            </a:r>
            <a:endParaRPr lang="en-US" sz="1800" i="1" dirty="0"/>
          </a:p>
          <a:p>
            <a:pPr marL="573088" lvl="1" indent="-285750">
              <a:buFont typeface="Wingdings" pitchFamily="2" charset="2"/>
              <a:buChar char="Ø"/>
            </a:pPr>
            <a:r>
              <a:rPr lang="en-US" sz="1800" dirty="0"/>
              <a:t>Integration with Code Metrix Collector</a:t>
            </a:r>
            <a:r>
              <a:rPr lang="en-US" sz="1800" i="1" dirty="0"/>
              <a:t> </a:t>
            </a:r>
            <a:r>
              <a:rPr lang="en-US" sz="1800" i="1" dirty="0">
                <a:solidFill>
                  <a:srgbClr val="0070C0"/>
                </a:solidFill>
              </a:rPr>
              <a:t>(Akanksha </a:t>
            </a:r>
            <a:r>
              <a:rPr lang="en-US" sz="1800" i="1" dirty="0" err="1">
                <a:solidFill>
                  <a:srgbClr val="0070C0"/>
                </a:solidFill>
              </a:rPr>
              <a:t>Bandil</a:t>
            </a:r>
            <a:r>
              <a:rPr lang="en-US" sz="1800" i="1" dirty="0">
                <a:solidFill>
                  <a:srgbClr val="0070C0"/>
                </a:solidFill>
              </a:rPr>
              <a:t>)</a:t>
            </a:r>
          </a:p>
          <a:p>
            <a:pPr marL="573088" lvl="1" indent="-285750">
              <a:buFont typeface="Wingdings" pitchFamily="2" charset="2"/>
              <a:buChar char="Ø"/>
            </a:pPr>
            <a:r>
              <a:rPr lang="en-US" sz="1800" dirty="0"/>
              <a:t>Creating Dashboard(s) (Reporting – integration with </a:t>
            </a:r>
            <a:r>
              <a:rPr lang="en-US" sz="1800" dirty="0" err="1"/>
              <a:t>ZDeveloper</a:t>
            </a:r>
            <a:r>
              <a:rPr lang="en-US" sz="1800" dirty="0"/>
              <a:t> Portal) </a:t>
            </a:r>
            <a:r>
              <a:rPr lang="en-US" sz="1800" i="1" dirty="0">
                <a:solidFill>
                  <a:srgbClr val="0070C0"/>
                </a:solidFill>
              </a:rPr>
              <a:t>(???)</a:t>
            </a:r>
            <a:endParaRPr lang="en-US" sz="1800" dirty="0"/>
          </a:p>
          <a:p>
            <a:pPr marL="287338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1812533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SzPts val="2800"/>
            </a:pPr>
            <a:r>
              <a:rPr lang="en-US" dirty="0"/>
              <a:t>CI/CD Overview</a:t>
            </a:r>
            <a:endParaRPr dirty="0"/>
          </a:p>
        </p:txBody>
      </p:sp>
      <p:sp>
        <p:nvSpPr>
          <p:cNvPr id="111" name="Google Shape;111;p3"/>
          <p:cNvSpPr txBox="1"/>
          <p:nvPr/>
        </p:nvSpPr>
        <p:spPr>
          <a:xfrm>
            <a:off x="360000" y="720000"/>
            <a:ext cx="1136599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400" dirty="0">
                <a:solidFill>
                  <a:schemeClr val="lt2"/>
                </a:solidFill>
              </a:rPr>
              <a:t>CI/CD Landscape - 10.000 Feet Overview</a:t>
            </a:r>
            <a:endParaRPr sz="2400" dirty="0">
              <a:solidFill>
                <a:schemeClr val="lt2"/>
              </a:solidFill>
            </a:endParaRPr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806" y="1497255"/>
            <a:ext cx="11750388" cy="4633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SzPts val="2800"/>
            </a:pPr>
            <a:r>
              <a:rPr lang="en-US" dirty="0"/>
              <a:t>CI/CD Overview</a:t>
            </a:r>
            <a:endParaRPr dirty="0"/>
          </a:p>
        </p:txBody>
      </p:sp>
      <p:grpSp>
        <p:nvGrpSpPr>
          <p:cNvPr id="8" name="Google Shape;1294;p39">
            <a:extLst>
              <a:ext uri="{FF2B5EF4-FFF2-40B4-BE49-F238E27FC236}">
                <a16:creationId xmlns:a16="http://schemas.microsoft.com/office/drawing/2014/main" id="{51460629-80F7-0B2E-D794-66722A16FA68}"/>
              </a:ext>
            </a:extLst>
          </p:cNvPr>
          <p:cNvGrpSpPr/>
          <p:nvPr/>
        </p:nvGrpSpPr>
        <p:grpSpPr>
          <a:xfrm>
            <a:off x="2061062" y="1340005"/>
            <a:ext cx="408700" cy="572879"/>
            <a:chOff x="-867553" y="950172"/>
            <a:chExt cx="367543" cy="729535"/>
          </a:xfrm>
        </p:grpSpPr>
        <p:sp>
          <p:nvSpPr>
            <p:cNvPr id="9" name="Google Shape;1295;p39">
              <a:extLst>
                <a:ext uri="{FF2B5EF4-FFF2-40B4-BE49-F238E27FC236}">
                  <a16:creationId xmlns:a16="http://schemas.microsoft.com/office/drawing/2014/main" id="{C2E8914A-FE6C-BEA8-3DDB-0E78CA1761F4}"/>
                </a:ext>
              </a:extLst>
            </p:cNvPr>
            <p:cNvSpPr/>
            <p:nvPr/>
          </p:nvSpPr>
          <p:spPr>
            <a:xfrm>
              <a:off x="-863534" y="1634305"/>
              <a:ext cx="137725" cy="40640"/>
            </a:xfrm>
            <a:custGeom>
              <a:avLst/>
              <a:gdLst/>
              <a:ahLst/>
              <a:cxnLst/>
              <a:rect l="l" t="t" r="r" b="b"/>
              <a:pathLst>
                <a:path w="137724" h="40640" extrusionOk="0">
                  <a:moveTo>
                    <a:pt x="0" y="25535"/>
                  </a:moveTo>
                  <a:lnTo>
                    <a:pt x="139147" y="40753"/>
                  </a:lnTo>
                  <a:lnTo>
                    <a:pt x="106454" y="0"/>
                  </a:lnTo>
                  <a:lnTo>
                    <a:pt x="0" y="255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96;p39">
              <a:extLst>
                <a:ext uri="{FF2B5EF4-FFF2-40B4-BE49-F238E27FC236}">
                  <a16:creationId xmlns:a16="http://schemas.microsoft.com/office/drawing/2014/main" id="{9C549750-E382-4219-2A87-72C9EEB9D8C8}"/>
                </a:ext>
              </a:extLst>
            </p:cNvPr>
            <p:cNvSpPr/>
            <p:nvPr/>
          </p:nvSpPr>
          <p:spPr>
            <a:xfrm>
              <a:off x="-867553" y="972865"/>
              <a:ext cx="142240" cy="162560"/>
            </a:xfrm>
            <a:custGeom>
              <a:avLst/>
              <a:gdLst/>
              <a:ahLst/>
              <a:cxnLst/>
              <a:rect l="l" t="t" r="r" b="b"/>
              <a:pathLst>
                <a:path w="142240" h="162560" extrusionOk="0">
                  <a:moveTo>
                    <a:pt x="39895" y="44659"/>
                  </a:moveTo>
                  <a:lnTo>
                    <a:pt x="1129" y="161589"/>
                  </a:lnTo>
                  <a:cubicBezTo>
                    <a:pt x="1129" y="159535"/>
                    <a:pt x="26145" y="54096"/>
                    <a:pt x="30796" y="34476"/>
                  </a:cubicBezTo>
                  <a:lnTo>
                    <a:pt x="0" y="0"/>
                  </a:lnTo>
                  <a:lnTo>
                    <a:pt x="0" y="162718"/>
                  </a:lnTo>
                  <a:lnTo>
                    <a:pt x="143369" y="1604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297;p39">
              <a:extLst>
                <a:ext uri="{FF2B5EF4-FFF2-40B4-BE49-F238E27FC236}">
                  <a16:creationId xmlns:a16="http://schemas.microsoft.com/office/drawing/2014/main" id="{1016B811-724D-F1F8-B408-BA513BE922E7}"/>
                </a:ext>
              </a:extLst>
            </p:cNvPr>
            <p:cNvSpPr/>
            <p:nvPr/>
          </p:nvSpPr>
          <p:spPr>
            <a:xfrm>
              <a:off x="-826619" y="963994"/>
              <a:ext cx="101600" cy="167076"/>
            </a:xfrm>
            <a:custGeom>
              <a:avLst/>
              <a:gdLst/>
              <a:ahLst/>
              <a:cxnLst/>
              <a:rect l="l" t="t" r="r" b="b"/>
              <a:pathLst>
                <a:path w="101600" h="167075" extrusionOk="0">
                  <a:moveTo>
                    <a:pt x="0" y="51319"/>
                  </a:moveTo>
                  <a:lnTo>
                    <a:pt x="103564" y="167234"/>
                  </a:lnTo>
                  <a:lnTo>
                    <a:pt x="103564" y="0"/>
                  </a:lnTo>
                  <a:lnTo>
                    <a:pt x="102323" y="68"/>
                  </a:lnTo>
                  <a:lnTo>
                    <a:pt x="0" y="513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98;p39">
              <a:extLst>
                <a:ext uri="{FF2B5EF4-FFF2-40B4-BE49-F238E27FC236}">
                  <a16:creationId xmlns:a16="http://schemas.microsoft.com/office/drawing/2014/main" id="{51D2C56E-A385-1922-3BE7-29696926D946}"/>
                </a:ext>
              </a:extLst>
            </p:cNvPr>
            <p:cNvSpPr/>
            <p:nvPr/>
          </p:nvSpPr>
          <p:spPr>
            <a:xfrm>
              <a:off x="-866447" y="964106"/>
              <a:ext cx="139982" cy="38382"/>
            </a:xfrm>
            <a:custGeom>
              <a:avLst/>
              <a:gdLst/>
              <a:ahLst/>
              <a:cxnLst/>
              <a:rect l="l" t="t" r="r" b="b"/>
              <a:pathLst>
                <a:path w="139982" h="38382" extrusionOk="0">
                  <a:moveTo>
                    <a:pt x="30503" y="40121"/>
                  </a:moveTo>
                  <a:lnTo>
                    <a:pt x="141134" y="0"/>
                  </a:lnTo>
                  <a:lnTo>
                    <a:pt x="0" y="6660"/>
                  </a:lnTo>
                  <a:lnTo>
                    <a:pt x="30345" y="405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299;p39">
              <a:extLst>
                <a:ext uri="{FF2B5EF4-FFF2-40B4-BE49-F238E27FC236}">
                  <a16:creationId xmlns:a16="http://schemas.microsoft.com/office/drawing/2014/main" id="{E27F1E7C-ED1E-863D-CAD3-757C4DC152C9}"/>
                </a:ext>
              </a:extLst>
            </p:cNvPr>
            <p:cNvSpPr/>
            <p:nvPr/>
          </p:nvSpPr>
          <p:spPr>
            <a:xfrm>
              <a:off x="-866176" y="1144638"/>
              <a:ext cx="142240" cy="56444"/>
            </a:xfrm>
            <a:custGeom>
              <a:avLst/>
              <a:gdLst/>
              <a:ahLst/>
              <a:cxnLst/>
              <a:rect l="l" t="t" r="r" b="b"/>
              <a:pathLst>
                <a:path w="142240" h="56444" extrusionOk="0">
                  <a:moveTo>
                    <a:pt x="142443" y="0"/>
                  </a:moveTo>
                  <a:lnTo>
                    <a:pt x="0" y="2213"/>
                  </a:lnTo>
                  <a:lnTo>
                    <a:pt x="50190" y="58522"/>
                  </a:lnTo>
                  <a:lnTo>
                    <a:pt x="14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300;p39">
              <a:extLst>
                <a:ext uri="{FF2B5EF4-FFF2-40B4-BE49-F238E27FC236}">
                  <a16:creationId xmlns:a16="http://schemas.microsoft.com/office/drawing/2014/main" id="{66280B83-8823-A080-FFF9-30E9FE2336C4}"/>
                </a:ext>
              </a:extLst>
            </p:cNvPr>
            <p:cNvSpPr/>
            <p:nvPr/>
          </p:nvSpPr>
          <p:spPr>
            <a:xfrm>
              <a:off x="-867553" y="1148700"/>
              <a:ext cx="144498" cy="162560"/>
            </a:xfrm>
            <a:custGeom>
              <a:avLst/>
              <a:gdLst/>
              <a:ahLst/>
              <a:cxnLst/>
              <a:rect l="l" t="t" r="r" b="b"/>
              <a:pathLst>
                <a:path w="144497" h="162560" extrusionOk="0">
                  <a:moveTo>
                    <a:pt x="1129" y="159602"/>
                  </a:moveTo>
                  <a:lnTo>
                    <a:pt x="49965" y="56015"/>
                  </a:lnTo>
                  <a:lnTo>
                    <a:pt x="0" y="0"/>
                  </a:lnTo>
                  <a:lnTo>
                    <a:pt x="0" y="160731"/>
                  </a:lnTo>
                  <a:lnTo>
                    <a:pt x="144498" y="162989"/>
                  </a:lnTo>
                  <a:lnTo>
                    <a:pt x="144498" y="162018"/>
                  </a:lnTo>
                  <a:lnTo>
                    <a:pt x="60192" y="67508"/>
                  </a:lnTo>
                  <a:lnTo>
                    <a:pt x="1129" y="1596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301;p39">
              <a:extLst>
                <a:ext uri="{FF2B5EF4-FFF2-40B4-BE49-F238E27FC236}">
                  <a16:creationId xmlns:a16="http://schemas.microsoft.com/office/drawing/2014/main" id="{E236BA34-895B-A6C8-1733-58F694F0BA08}"/>
                </a:ext>
              </a:extLst>
            </p:cNvPr>
            <p:cNvSpPr/>
            <p:nvPr/>
          </p:nvSpPr>
          <p:spPr>
            <a:xfrm>
              <a:off x="-805870" y="1144616"/>
              <a:ext cx="81280" cy="162560"/>
            </a:xfrm>
            <a:custGeom>
              <a:avLst/>
              <a:gdLst/>
              <a:ahLst/>
              <a:cxnLst/>
              <a:rect l="l" t="t" r="r" b="b"/>
              <a:pathLst>
                <a:path w="81280" h="162560" extrusionOk="0">
                  <a:moveTo>
                    <a:pt x="0" y="69856"/>
                  </a:moveTo>
                  <a:lnTo>
                    <a:pt x="82815" y="162718"/>
                  </a:lnTo>
                  <a:lnTo>
                    <a:pt x="82815" y="0"/>
                  </a:lnTo>
                  <a:lnTo>
                    <a:pt x="82612" y="0"/>
                  </a:lnTo>
                  <a:lnTo>
                    <a:pt x="0" y="698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302;p39">
              <a:extLst>
                <a:ext uri="{FF2B5EF4-FFF2-40B4-BE49-F238E27FC236}">
                  <a16:creationId xmlns:a16="http://schemas.microsoft.com/office/drawing/2014/main" id="{293EB4D4-CE0C-157A-0B20-D7855A706993}"/>
                </a:ext>
              </a:extLst>
            </p:cNvPr>
            <p:cNvSpPr/>
            <p:nvPr/>
          </p:nvSpPr>
          <p:spPr>
            <a:xfrm>
              <a:off x="-866243" y="1323003"/>
              <a:ext cx="142240" cy="94827"/>
            </a:xfrm>
            <a:custGeom>
              <a:avLst/>
              <a:gdLst/>
              <a:ahLst/>
              <a:cxnLst/>
              <a:rect l="l" t="t" r="r" b="b"/>
              <a:pathLst>
                <a:path w="142240" h="94826" extrusionOk="0">
                  <a:moveTo>
                    <a:pt x="80242" y="95052"/>
                  </a:moveTo>
                  <a:lnTo>
                    <a:pt x="143188" y="2754"/>
                  </a:lnTo>
                  <a:lnTo>
                    <a:pt x="143188" y="2235"/>
                  </a:lnTo>
                  <a:lnTo>
                    <a:pt x="0" y="0"/>
                  </a:lnTo>
                  <a:lnTo>
                    <a:pt x="80242" y="950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303;p39">
              <a:extLst>
                <a:ext uri="{FF2B5EF4-FFF2-40B4-BE49-F238E27FC236}">
                  <a16:creationId xmlns:a16="http://schemas.microsoft.com/office/drawing/2014/main" id="{66605654-F1C2-1E75-013D-5A9B4848587E}"/>
                </a:ext>
              </a:extLst>
            </p:cNvPr>
            <p:cNvSpPr/>
            <p:nvPr/>
          </p:nvSpPr>
          <p:spPr>
            <a:xfrm>
              <a:off x="-867553" y="1324945"/>
              <a:ext cx="79022" cy="160302"/>
            </a:xfrm>
            <a:custGeom>
              <a:avLst/>
              <a:gdLst/>
              <a:ahLst/>
              <a:cxnLst/>
              <a:rect l="l" t="t" r="r" b="b"/>
              <a:pathLst>
                <a:path w="79022" h="160302" extrusionOk="0">
                  <a:moveTo>
                    <a:pt x="79609" y="95978"/>
                  </a:moveTo>
                  <a:lnTo>
                    <a:pt x="80242" y="95052"/>
                  </a:lnTo>
                  <a:lnTo>
                    <a:pt x="0" y="0"/>
                  </a:lnTo>
                  <a:lnTo>
                    <a:pt x="0" y="160596"/>
                  </a:lnTo>
                  <a:lnTo>
                    <a:pt x="2303" y="160754"/>
                  </a:lnTo>
                  <a:lnTo>
                    <a:pt x="79609" y="959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304;p39">
              <a:extLst>
                <a:ext uri="{FF2B5EF4-FFF2-40B4-BE49-F238E27FC236}">
                  <a16:creationId xmlns:a16="http://schemas.microsoft.com/office/drawing/2014/main" id="{6AE478C5-20F9-143A-DC45-68EEF65880B8}"/>
                </a:ext>
              </a:extLst>
            </p:cNvPr>
            <p:cNvSpPr/>
            <p:nvPr/>
          </p:nvSpPr>
          <p:spPr>
            <a:xfrm>
              <a:off x="-864844" y="1431871"/>
              <a:ext cx="139982" cy="60960"/>
            </a:xfrm>
            <a:custGeom>
              <a:avLst/>
              <a:gdLst/>
              <a:ahLst/>
              <a:cxnLst/>
              <a:rect l="l" t="t" r="r" b="b"/>
              <a:pathLst>
                <a:path w="139982" h="60960" extrusionOk="0">
                  <a:moveTo>
                    <a:pt x="140411" y="62608"/>
                  </a:moveTo>
                  <a:lnTo>
                    <a:pt x="87557" y="0"/>
                  </a:lnTo>
                  <a:lnTo>
                    <a:pt x="87399" y="316"/>
                  </a:lnTo>
                  <a:lnTo>
                    <a:pt x="0" y="53848"/>
                  </a:lnTo>
                  <a:lnTo>
                    <a:pt x="140411" y="626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305;p39">
              <a:extLst>
                <a:ext uri="{FF2B5EF4-FFF2-40B4-BE49-F238E27FC236}">
                  <a16:creationId xmlns:a16="http://schemas.microsoft.com/office/drawing/2014/main" id="{6231F6D1-1EF4-21D0-624D-274EB1736BF5}"/>
                </a:ext>
              </a:extLst>
            </p:cNvPr>
            <p:cNvSpPr/>
            <p:nvPr/>
          </p:nvSpPr>
          <p:spPr>
            <a:xfrm>
              <a:off x="-776158" y="1326322"/>
              <a:ext cx="51929" cy="164818"/>
            </a:xfrm>
            <a:custGeom>
              <a:avLst/>
              <a:gdLst/>
              <a:ahLst/>
              <a:cxnLst/>
              <a:rect l="l" t="t" r="r" b="b"/>
              <a:pathLst>
                <a:path w="51928" h="164817" extrusionOk="0">
                  <a:moveTo>
                    <a:pt x="53103" y="166285"/>
                  </a:moveTo>
                  <a:lnTo>
                    <a:pt x="53103" y="0"/>
                  </a:lnTo>
                  <a:lnTo>
                    <a:pt x="0" y="103384"/>
                  </a:lnTo>
                  <a:lnTo>
                    <a:pt x="53103" y="1662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306;p39">
              <a:extLst>
                <a:ext uri="{FF2B5EF4-FFF2-40B4-BE49-F238E27FC236}">
                  <a16:creationId xmlns:a16="http://schemas.microsoft.com/office/drawing/2014/main" id="{2AB949D6-D95E-B03D-6553-08EB395A368D}"/>
                </a:ext>
              </a:extLst>
            </p:cNvPr>
            <p:cNvSpPr/>
            <p:nvPr/>
          </p:nvSpPr>
          <p:spPr>
            <a:xfrm>
              <a:off x="-867553" y="1496647"/>
              <a:ext cx="97085" cy="162560"/>
            </a:xfrm>
            <a:custGeom>
              <a:avLst/>
              <a:gdLst/>
              <a:ahLst/>
              <a:cxnLst/>
              <a:rect l="l" t="t" r="r" b="b"/>
              <a:pathLst>
                <a:path w="97084" h="162560" extrusionOk="0">
                  <a:moveTo>
                    <a:pt x="0" y="162741"/>
                  </a:moveTo>
                  <a:lnTo>
                    <a:pt x="3003" y="163079"/>
                  </a:lnTo>
                  <a:lnTo>
                    <a:pt x="97626" y="122484"/>
                  </a:lnTo>
                  <a:lnTo>
                    <a:pt x="97852" y="121943"/>
                  </a:lnTo>
                  <a:lnTo>
                    <a:pt x="0" y="0"/>
                  </a:lnTo>
                  <a:lnTo>
                    <a:pt x="0" y="1627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307;p39">
              <a:extLst>
                <a:ext uri="{FF2B5EF4-FFF2-40B4-BE49-F238E27FC236}">
                  <a16:creationId xmlns:a16="http://schemas.microsoft.com/office/drawing/2014/main" id="{B7ECA8E3-10F7-CC0D-41B4-7796D74CC418}"/>
                </a:ext>
              </a:extLst>
            </p:cNvPr>
            <p:cNvSpPr/>
            <p:nvPr/>
          </p:nvSpPr>
          <p:spPr>
            <a:xfrm>
              <a:off x="-755883" y="1511164"/>
              <a:ext cx="31609" cy="160302"/>
            </a:xfrm>
            <a:custGeom>
              <a:avLst/>
              <a:gdLst/>
              <a:ahLst/>
              <a:cxnLst/>
              <a:rect l="l" t="t" r="r" b="b"/>
              <a:pathLst>
                <a:path w="31608" h="160302" extrusionOk="0">
                  <a:moveTo>
                    <a:pt x="32828" y="161950"/>
                  </a:moveTo>
                  <a:lnTo>
                    <a:pt x="32828" y="0"/>
                  </a:lnTo>
                  <a:lnTo>
                    <a:pt x="0" y="121039"/>
                  </a:lnTo>
                  <a:lnTo>
                    <a:pt x="32828" y="1619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308;p39">
              <a:extLst>
                <a:ext uri="{FF2B5EF4-FFF2-40B4-BE49-F238E27FC236}">
                  <a16:creationId xmlns:a16="http://schemas.microsoft.com/office/drawing/2014/main" id="{0D52BCF4-8958-27D7-B451-23A265A7D9B0}"/>
                </a:ext>
              </a:extLst>
            </p:cNvPr>
            <p:cNvSpPr/>
            <p:nvPr/>
          </p:nvSpPr>
          <p:spPr>
            <a:xfrm>
              <a:off x="-866243" y="1494684"/>
              <a:ext cx="142240" cy="119662"/>
            </a:xfrm>
            <a:custGeom>
              <a:avLst/>
              <a:gdLst/>
              <a:ahLst/>
              <a:cxnLst/>
              <a:rect l="l" t="t" r="r" b="b"/>
              <a:pathLst>
                <a:path w="142240" h="119662" extrusionOk="0">
                  <a:moveTo>
                    <a:pt x="97559" y="121559"/>
                  </a:moveTo>
                  <a:lnTo>
                    <a:pt x="143188" y="14946"/>
                  </a:lnTo>
                  <a:lnTo>
                    <a:pt x="143188" y="11176"/>
                  </a:lnTo>
                  <a:lnTo>
                    <a:pt x="0" y="0"/>
                  </a:lnTo>
                  <a:lnTo>
                    <a:pt x="97559" y="1215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309;p39">
              <a:extLst>
                <a:ext uri="{FF2B5EF4-FFF2-40B4-BE49-F238E27FC236}">
                  <a16:creationId xmlns:a16="http://schemas.microsoft.com/office/drawing/2014/main" id="{85465253-28C7-2FA8-B8A2-1C40107DB1D2}"/>
                </a:ext>
              </a:extLst>
            </p:cNvPr>
            <p:cNvSpPr/>
            <p:nvPr/>
          </p:nvSpPr>
          <p:spPr>
            <a:xfrm>
              <a:off x="-867553" y="950176"/>
              <a:ext cx="185138" cy="13547"/>
            </a:xfrm>
            <a:custGeom>
              <a:avLst/>
              <a:gdLst/>
              <a:ahLst/>
              <a:cxnLst/>
              <a:rect l="l" t="t" r="r" b="b"/>
              <a:pathLst>
                <a:path w="185138" h="13546" extrusionOk="0">
                  <a:moveTo>
                    <a:pt x="0" y="14518"/>
                  </a:moveTo>
                  <a:lnTo>
                    <a:pt x="185138" y="6502"/>
                  </a:lnTo>
                  <a:lnTo>
                    <a:pt x="185138" y="0"/>
                  </a:lnTo>
                  <a:lnTo>
                    <a:pt x="0" y="8015"/>
                  </a:lnTo>
                  <a:lnTo>
                    <a:pt x="0" y="145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310;p39">
              <a:extLst>
                <a:ext uri="{FF2B5EF4-FFF2-40B4-BE49-F238E27FC236}">
                  <a16:creationId xmlns:a16="http://schemas.microsoft.com/office/drawing/2014/main" id="{9E32AC04-5848-00D4-1B80-643CB7701B74}"/>
                </a:ext>
              </a:extLst>
            </p:cNvPr>
            <p:cNvSpPr/>
            <p:nvPr/>
          </p:nvSpPr>
          <p:spPr>
            <a:xfrm>
              <a:off x="-711382" y="961734"/>
              <a:ext cx="27093" cy="717973"/>
            </a:xfrm>
            <a:custGeom>
              <a:avLst/>
              <a:gdLst/>
              <a:ahLst/>
              <a:cxnLst/>
              <a:rect l="l" t="t" r="r" b="b"/>
              <a:pathLst>
                <a:path w="27093" h="717973" extrusionOk="0">
                  <a:moveTo>
                    <a:pt x="0" y="717386"/>
                  </a:moveTo>
                  <a:lnTo>
                    <a:pt x="28967" y="719644"/>
                  </a:lnTo>
                  <a:lnTo>
                    <a:pt x="28967" y="0"/>
                  </a:lnTo>
                  <a:lnTo>
                    <a:pt x="0" y="1197"/>
                  </a:lnTo>
                  <a:close/>
                  <a:moveTo>
                    <a:pt x="10137" y="339186"/>
                  </a:moveTo>
                  <a:cubicBezTo>
                    <a:pt x="10148" y="338281"/>
                    <a:pt x="10859" y="337540"/>
                    <a:pt x="11763" y="337493"/>
                  </a:cubicBezTo>
                  <a:lnTo>
                    <a:pt x="17701" y="337244"/>
                  </a:lnTo>
                  <a:cubicBezTo>
                    <a:pt x="18561" y="337207"/>
                    <a:pt x="19288" y="337873"/>
                    <a:pt x="19325" y="338733"/>
                  </a:cubicBezTo>
                  <a:cubicBezTo>
                    <a:pt x="19326" y="338756"/>
                    <a:pt x="19327" y="338779"/>
                    <a:pt x="19327" y="338802"/>
                  </a:cubicBezTo>
                  <a:lnTo>
                    <a:pt x="19327" y="369914"/>
                  </a:lnTo>
                  <a:cubicBezTo>
                    <a:pt x="19315" y="370811"/>
                    <a:pt x="18597" y="371538"/>
                    <a:pt x="17701" y="371562"/>
                  </a:cubicBezTo>
                  <a:lnTo>
                    <a:pt x="11763" y="371698"/>
                  </a:lnTo>
                  <a:cubicBezTo>
                    <a:pt x="10878" y="371710"/>
                    <a:pt x="10150" y="371003"/>
                    <a:pt x="10138" y="370118"/>
                  </a:cubicBezTo>
                  <a:cubicBezTo>
                    <a:pt x="10138" y="370110"/>
                    <a:pt x="10137" y="370103"/>
                    <a:pt x="10137" y="3700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311;p39">
              <a:extLst>
                <a:ext uri="{FF2B5EF4-FFF2-40B4-BE49-F238E27FC236}">
                  <a16:creationId xmlns:a16="http://schemas.microsoft.com/office/drawing/2014/main" id="{322119FD-02A6-41F5-39F7-9A7AA871073E}"/>
                </a:ext>
              </a:extLst>
            </p:cNvPr>
            <p:cNvSpPr/>
            <p:nvPr/>
          </p:nvSpPr>
          <p:spPr>
            <a:xfrm>
              <a:off x="-667086" y="950172"/>
              <a:ext cx="167076" cy="729262"/>
            </a:xfrm>
            <a:custGeom>
              <a:avLst/>
              <a:gdLst/>
              <a:ahLst/>
              <a:cxnLst/>
              <a:rect l="l" t="t" r="r" b="b"/>
              <a:pathLst>
                <a:path w="167075" h="729262" extrusionOk="0">
                  <a:moveTo>
                    <a:pt x="0" y="0"/>
                  </a:moveTo>
                  <a:lnTo>
                    <a:pt x="0" y="729782"/>
                  </a:lnTo>
                  <a:lnTo>
                    <a:pt x="168950" y="674963"/>
                  </a:lnTo>
                  <a:lnTo>
                    <a:pt x="168950" y="270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F74677F-BDC4-4A2A-56E7-BD6FC4E9B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34" y="1434260"/>
            <a:ext cx="720851" cy="720851"/>
          </a:xfrm>
          <a:prstGeom prst="rect">
            <a:avLst/>
          </a:prstGeom>
        </p:spPr>
      </p:pic>
      <p:sp>
        <p:nvSpPr>
          <p:cNvPr id="27" name="Google Shape;1318;p39">
            <a:extLst>
              <a:ext uri="{FF2B5EF4-FFF2-40B4-BE49-F238E27FC236}">
                <a16:creationId xmlns:a16="http://schemas.microsoft.com/office/drawing/2014/main" id="{39D78706-0626-8D24-74C3-766E75FB4C87}"/>
              </a:ext>
            </a:extLst>
          </p:cNvPr>
          <p:cNvSpPr/>
          <p:nvPr/>
        </p:nvSpPr>
        <p:spPr>
          <a:xfrm rot="5400000">
            <a:off x="1210902" y="1389592"/>
            <a:ext cx="53071" cy="615297"/>
          </a:xfrm>
          <a:prstGeom prst="upDownArrow">
            <a:avLst>
              <a:gd name="adj1" fmla="val 59972"/>
              <a:gd name="adj2" fmla="val 40028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5400000" scaled="0"/>
          </a:gradFill>
          <a:ln w="222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Google Shape;1294;p39">
            <a:extLst>
              <a:ext uri="{FF2B5EF4-FFF2-40B4-BE49-F238E27FC236}">
                <a16:creationId xmlns:a16="http://schemas.microsoft.com/office/drawing/2014/main" id="{6EFAADB7-A3FF-5278-F82B-26B589BC6670}"/>
              </a:ext>
            </a:extLst>
          </p:cNvPr>
          <p:cNvGrpSpPr/>
          <p:nvPr/>
        </p:nvGrpSpPr>
        <p:grpSpPr>
          <a:xfrm>
            <a:off x="3857915" y="5199905"/>
            <a:ext cx="408700" cy="572879"/>
            <a:chOff x="-867553" y="950172"/>
            <a:chExt cx="367543" cy="729535"/>
          </a:xfrm>
        </p:grpSpPr>
        <p:sp>
          <p:nvSpPr>
            <p:cNvPr id="29" name="Google Shape;1295;p39">
              <a:extLst>
                <a:ext uri="{FF2B5EF4-FFF2-40B4-BE49-F238E27FC236}">
                  <a16:creationId xmlns:a16="http://schemas.microsoft.com/office/drawing/2014/main" id="{CAC44FAD-4464-732E-1CFA-EB101B2A5904}"/>
                </a:ext>
              </a:extLst>
            </p:cNvPr>
            <p:cNvSpPr/>
            <p:nvPr/>
          </p:nvSpPr>
          <p:spPr>
            <a:xfrm>
              <a:off x="-863534" y="1634305"/>
              <a:ext cx="137725" cy="40640"/>
            </a:xfrm>
            <a:custGeom>
              <a:avLst/>
              <a:gdLst/>
              <a:ahLst/>
              <a:cxnLst/>
              <a:rect l="l" t="t" r="r" b="b"/>
              <a:pathLst>
                <a:path w="137724" h="40640" extrusionOk="0">
                  <a:moveTo>
                    <a:pt x="0" y="25535"/>
                  </a:moveTo>
                  <a:lnTo>
                    <a:pt x="139147" y="40753"/>
                  </a:lnTo>
                  <a:lnTo>
                    <a:pt x="106454" y="0"/>
                  </a:lnTo>
                  <a:lnTo>
                    <a:pt x="0" y="255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296;p39">
              <a:extLst>
                <a:ext uri="{FF2B5EF4-FFF2-40B4-BE49-F238E27FC236}">
                  <a16:creationId xmlns:a16="http://schemas.microsoft.com/office/drawing/2014/main" id="{0CA17E7D-EFC6-8A2F-FD4D-FE813EF564C3}"/>
                </a:ext>
              </a:extLst>
            </p:cNvPr>
            <p:cNvSpPr/>
            <p:nvPr/>
          </p:nvSpPr>
          <p:spPr>
            <a:xfrm>
              <a:off x="-867553" y="972865"/>
              <a:ext cx="142240" cy="162560"/>
            </a:xfrm>
            <a:custGeom>
              <a:avLst/>
              <a:gdLst/>
              <a:ahLst/>
              <a:cxnLst/>
              <a:rect l="l" t="t" r="r" b="b"/>
              <a:pathLst>
                <a:path w="142240" h="162560" extrusionOk="0">
                  <a:moveTo>
                    <a:pt x="39895" y="44659"/>
                  </a:moveTo>
                  <a:lnTo>
                    <a:pt x="1129" y="161589"/>
                  </a:lnTo>
                  <a:cubicBezTo>
                    <a:pt x="1129" y="159535"/>
                    <a:pt x="26145" y="54096"/>
                    <a:pt x="30796" y="34476"/>
                  </a:cubicBezTo>
                  <a:lnTo>
                    <a:pt x="0" y="0"/>
                  </a:lnTo>
                  <a:lnTo>
                    <a:pt x="0" y="162718"/>
                  </a:lnTo>
                  <a:lnTo>
                    <a:pt x="143369" y="1604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297;p39">
              <a:extLst>
                <a:ext uri="{FF2B5EF4-FFF2-40B4-BE49-F238E27FC236}">
                  <a16:creationId xmlns:a16="http://schemas.microsoft.com/office/drawing/2014/main" id="{84B0A142-8F77-78FC-556E-23E349620354}"/>
                </a:ext>
              </a:extLst>
            </p:cNvPr>
            <p:cNvSpPr/>
            <p:nvPr/>
          </p:nvSpPr>
          <p:spPr>
            <a:xfrm>
              <a:off x="-826619" y="963994"/>
              <a:ext cx="101600" cy="167076"/>
            </a:xfrm>
            <a:custGeom>
              <a:avLst/>
              <a:gdLst/>
              <a:ahLst/>
              <a:cxnLst/>
              <a:rect l="l" t="t" r="r" b="b"/>
              <a:pathLst>
                <a:path w="101600" h="167075" extrusionOk="0">
                  <a:moveTo>
                    <a:pt x="0" y="51319"/>
                  </a:moveTo>
                  <a:lnTo>
                    <a:pt x="103564" y="167234"/>
                  </a:lnTo>
                  <a:lnTo>
                    <a:pt x="103564" y="0"/>
                  </a:lnTo>
                  <a:lnTo>
                    <a:pt x="102323" y="68"/>
                  </a:lnTo>
                  <a:lnTo>
                    <a:pt x="0" y="513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298;p39">
              <a:extLst>
                <a:ext uri="{FF2B5EF4-FFF2-40B4-BE49-F238E27FC236}">
                  <a16:creationId xmlns:a16="http://schemas.microsoft.com/office/drawing/2014/main" id="{3FB08A8A-BDAB-228D-DE63-1116E69A3470}"/>
                </a:ext>
              </a:extLst>
            </p:cNvPr>
            <p:cNvSpPr/>
            <p:nvPr/>
          </p:nvSpPr>
          <p:spPr>
            <a:xfrm>
              <a:off x="-866447" y="964106"/>
              <a:ext cx="139982" cy="38382"/>
            </a:xfrm>
            <a:custGeom>
              <a:avLst/>
              <a:gdLst/>
              <a:ahLst/>
              <a:cxnLst/>
              <a:rect l="l" t="t" r="r" b="b"/>
              <a:pathLst>
                <a:path w="139982" h="38382" extrusionOk="0">
                  <a:moveTo>
                    <a:pt x="30503" y="40121"/>
                  </a:moveTo>
                  <a:lnTo>
                    <a:pt x="141134" y="0"/>
                  </a:lnTo>
                  <a:lnTo>
                    <a:pt x="0" y="6660"/>
                  </a:lnTo>
                  <a:lnTo>
                    <a:pt x="30345" y="405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299;p39">
              <a:extLst>
                <a:ext uri="{FF2B5EF4-FFF2-40B4-BE49-F238E27FC236}">
                  <a16:creationId xmlns:a16="http://schemas.microsoft.com/office/drawing/2014/main" id="{F35B5EBE-0D8A-B27D-DD43-D5C103FEC49C}"/>
                </a:ext>
              </a:extLst>
            </p:cNvPr>
            <p:cNvSpPr/>
            <p:nvPr/>
          </p:nvSpPr>
          <p:spPr>
            <a:xfrm>
              <a:off x="-866176" y="1144638"/>
              <a:ext cx="142240" cy="56444"/>
            </a:xfrm>
            <a:custGeom>
              <a:avLst/>
              <a:gdLst/>
              <a:ahLst/>
              <a:cxnLst/>
              <a:rect l="l" t="t" r="r" b="b"/>
              <a:pathLst>
                <a:path w="142240" h="56444" extrusionOk="0">
                  <a:moveTo>
                    <a:pt x="142443" y="0"/>
                  </a:moveTo>
                  <a:lnTo>
                    <a:pt x="0" y="2213"/>
                  </a:lnTo>
                  <a:lnTo>
                    <a:pt x="50190" y="58522"/>
                  </a:lnTo>
                  <a:lnTo>
                    <a:pt x="14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300;p39">
              <a:extLst>
                <a:ext uri="{FF2B5EF4-FFF2-40B4-BE49-F238E27FC236}">
                  <a16:creationId xmlns:a16="http://schemas.microsoft.com/office/drawing/2014/main" id="{81165911-7C70-7F44-3A0B-7ACF658746F0}"/>
                </a:ext>
              </a:extLst>
            </p:cNvPr>
            <p:cNvSpPr/>
            <p:nvPr/>
          </p:nvSpPr>
          <p:spPr>
            <a:xfrm>
              <a:off x="-867553" y="1148700"/>
              <a:ext cx="144498" cy="162560"/>
            </a:xfrm>
            <a:custGeom>
              <a:avLst/>
              <a:gdLst/>
              <a:ahLst/>
              <a:cxnLst/>
              <a:rect l="l" t="t" r="r" b="b"/>
              <a:pathLst>
                <a:path w="144497" h="162560" extrusionOk="0">
                  <a:moveTo>
                    <a:pt x="1129" y="159602"/>
                  </a:moveTo>
                  <a:lnTo>
                    <a:pt x="49965" y="56015"/>
                  </a:lnTo>
                  <a:lnTo>
                    <a:pt x="0" y="0"/>
                  </a:lnTo>
                  <a:lnTo>
                    <a:pt x="0" y="160731"/>
                  </a:lnTo>
                  <a:lnTo>
                    <a:pt x="144498" y="162989"/>
                  </a:lnTo>
                  <a:lnTo>
                    <a:pt x="144498" y="162018"/>
                  </a:lnTo>
                  <a:lnTo>
                    <a:pt x="60192" y="67508"/>
                  </a:lnTo>
                  <a:lnTo>
                    <a:pt x="1129" y="1596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301;p39">
              <a:extLst>
                <a:ext uri="{FF2B5EF4-FFF2-40B4-BE49-F238E27FC236}">
                  <a16:creationId xmlns:a16="http://schemas.microsoft.com/office/drawing/2014/main" id="{8494DE03-6388-C22A-F8B3-0999A068EACE}"/>
                </a:ext>
              </a:extLst>
            </p:cNvPr>
            <p:cNvSpPr/>
            <p:nvPr/>
          </p:nvSpPr>
          <p:spPr>
            <a:xfrm>
              <a:off x="-805870" y="1144616"/>
              <a:ext cx="81280" cy="162560"/>
            </a:xfrm>
            <a:custGeom>
              <a:avLst/>
              <a:gdLst/>
              <a:ahLst/>
              <a:cxnLst/>
              <a:rect l="l" t="t" r="r" b="b"/>
              <a:pathLst>
                <a:path w="81280" h="162560" extrusionOk="0">
                  <a:moveTo>
                    <a:pt x="0" y="69856"/>
                  </a:moveTo>
                  <a:lnTo>
                    <a:pt x="82815" y="162718"/>
                  </a:lnTo>
                  <a:lnTo>
                    <a:pt x="82815" y="0"/>
                  </a:lnTo>
                  <a:lnTo>
                    <a:pt x="82612" y="0"/>
                  </a:lnTo>
                  <a:lnTo>
                    <a:pt x="0" y="698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302;p39">
              <a:extLst>
                <a:ext uri="{FF2B5EF4-FFF2-40B4-BE49-F238E27FC236}">
                  <a16:creationId xmlns:a16="http://schemas.microsoft.com/office/drawing/2014/main" id="{FA44822B-9361-2ADB-C643-02C8381B61FB}"/>
                </a:ext>
              </a:extLst>
            </p:cNvPr>
            <p:cNvSpPr/>
            <p:nvPr/>
          </p:nvSpPr>
          <p:spPr>
            <a:xfrm>
              <a:off x="-866243" y="1323003"/>
              <a:ext cx="142240" cy="94827"/>
            </a:xfrm>
            <a:custGeom>
              <a:avLst/>
              <a:gdLst/>
              <a:ahLst/>
              <a:cxnLst/>
              <a:rect l="l" t="t" r="r" b="b"/>
              <a:pathLst>
                <a:path w="142240" h="94826" extrusionOk="0">
                  <a:moveTo>
                    <a:pt x="80242" y="95052"/>
                  </a:moveTo>
                  <a:lnTo>
                    <a:pt x="143188" y="2754"/>
                  </a:lnTo>
                  <a:lnTo>
                    <a:pt x="143188" y="2235"/>
                  </a:lnTo>
                  <a:lnTo>
                    <a:pt x="0" y="0"/>
                  </a:lnTo>
                  <a:lnTo>
                    <a:pt x="80242" y="950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303;p39">
              <a:extLst>
                <a:ext uri="{FF2B5EF4-FFF2-40B4-BE49-F238E27FC236}">
                  <a16:creationId xmlns:a16="http://schemas.microsoft.com/office/drawing/2014/main" id="{C38CD279-6545-94B0-1D93-A436BFBA2901}"/>
                </a:ext>
              </a:extLst>
            </p:cNvPr>
            <p:cNvSpPr/>
            <p:nvPr/>
          </p:nvSpPr>
          <p:spPr>
            <a:xfrm>
              <a:off x="-867553" y="1324945"/>
              <a:ext cx="79022" cy="160302"/>
            </a:xfrm>
            <a:custGeom>
              <a:avLst/>
              <a:gdLst/>
              <a:ahLst/>
              <a:cxnLst/>
              <a:rect l="l" t="t" r="r" b="b"/>
              <a:pathLst>
                <a:path w="79022" h="160302" extrusionOk="0">
                  <a:moveTo>
                    <a:pt x="79609" y="95978"/>
                  </a:moveTo>
                  <a:lnTo>
                    <a:pt x="80242" y="95052"/>
                  </a:lnTo>
                  <a:lnTo>
                    <a:pt x="0" y="0"/>
                  </a:lnTo>
                  <a:lnTo>
                    <a:pt x="0" y="160596"/>
                  </a:lnTo>
                  <a:lnTo>
                    <a:pt x="2303" y="160754"/>
                  </a:lnTo>
                  <a:lnTo>
                    <a:pt x="79609" y="959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304;p39">
              <a:extLst>
                <a:ext uri="{FF2B5EF4-FFF2-40B4-BE49-F238E27FC236}">
                  <a16:creationId xmlns:a16="http://schemas.microsoft.com/office/drawing/2014/main" id="{B7F1521C-9990-3289-6E78-2E9E8FF35358}"/>
                </a:ext>
              </a:extLst>
            </p:cNvPr>
            <p:cNvSpPr/>
            <p:nvPr/>
          </p:nvSpPr>
          <p:spPr>
            <a:xfrm>
              <a:off x="-864844" y="1431871"/>
              <a:ext cx="139982" cy="60960"/>
            </a:xfrm>
            <a:custGeom>
              <a:avLst/>
              <a:gdLst/>
              <a:ahLst/>
              <a:cxnLst/>
              <a:rect l="l" t="t" r="r" b="b"/>
              <a:pathLst>
                <a:path w="139982" h="60960" extrusionOk="0">
                  <a:moveTo>
                    <a:pt x="140411" y="62608"/>
                  </a:moveTo>
                  <a:lnTo>
                    <a:pt x="87557" y="0"/>
                  </a:lnTo>
                  <a:lnTo>
                    <a:pt x="87399" y="316"/>
                  </a:lnTo>
                  <a:lnTo>
                    <a:pt x="0" y="53848"/>
                  </a:lnTo>
                  <a:lnTo>
                    <a:pt x="140411" y="626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305;p39">
              <a:extLst>
                <a:ext uri="{FF2B5EF4-FFF2-40B4-BE49-F238E27FC236}">
                  <a16:creationId xmlns:a16="http://schemas.microsoft.com/office/drawing/2014/main" id="{A80B637C-1EC7-6DDD-A633-0D5D87269270}"/>
                </a:ext>
              </a:extLst>
            </p:cNvPr>
            <p:cNvSpPr/>
            <p:nvPr/>
          </p:nvSpPr>
          <p:spPr>
            <a:xfrm>
              <a:off x="-776158" y="1326322"/>
              <a:ext cx="51929" cy="164818"/>
            </a:xfrm>
            <a:custGeom>
              <a:avLst/>
              <a:gdLst/>
              <a:ahLst/>
              <a:cxnLst/>
              <a:rect l="l" t="t" r="r" b="b"/>
              <a:pathLst>
                <a:path w="51928" h="164817" extrusionOk="0">
                  <a:moveTo>
                    <a:pt x="53103" y="166285"/>
                  </a:moveTo>
                  <a:lnTo>
                    <a:pt x="53103" y="0"/>
                  </a:lnTo>
                  <a:lnTo>
                    <a:pt x="0" y="103384"/>
                  </a:lnTo>
                  <a:lnTo>
                    <a:pt x="53103" y="1662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306;p39">
              <a:extLst>
                <a:ext uri="{FF2B5EF4-FFF2-40B4-BE49-F238E27FC236}">
                  <a16:creationId xmlns:a16="http://schemas.microsoft.com/office/drawing/2014/main" id="{5639DBEC-F98C-2FBD-27F5-3F1FAA8DF484}"/>
                </a:ext>
              </a:extLst>
            </p:cNvPr>
            <p:cNvSpPr/>
            <p:nvPr/>
          </p:nvSpPr>
          <p:spPr>
            <a:xfrm>
              <a:off x="-867553" y="1496647"/>
              <a:ext cx="97085" cy="162560"/>
            </a:xfrm>
            <a:custGeom>
              <a:avLst/>
              <a:gdLst/>
              <a:ahLst/>
              <a:cxnLst/>
              <a:rect l="l" t="t" r="r" b="b"/>
              <a:pathLst>
                <a:path w="97084" h="162560" extrusionOk="0">
                  <a:moveTo>
                    <a:pt x="0" y="162741"/>
                  </a:moveTo>
                  <a:lnTo>
                    <a:pt x="3003" y="163079"/>
                  </a:lnTo>
                  <a:lnTo>
                    <a:pt x="97626" y="122484"/>
                  </a:lnTo>
                  <a:lnTo>
                    <a:pt x="97852" y="121943"/>
                  </a:lnTo>
                  <a:lnTo>
                    <a:pt x="0" y="0"/>
                  </a:lnTo>
                  <a:lnTo>
                    <a:pt x="0" y="1627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307;p39">
              <a:extLst>
                <a:ext uri="{FF2B5EF4-FFF2-40B4-BE49-F238E27FC236}">
                  <a16:creationId xmlns:a16="http://schemas.microsoft.com/office/drawing/2014/main" id="{5AC7BE35-08E5-FF0A-50DD-C355E1F0FF77}"/>
                </a:ext>
              </a:extLst>
            </p:cNvPr>
            <p:cNvSpPr/>
            <p:nvPr/>
          </p:nvSpPr>
          <p:spPr>
            <a:xfrm>
              <a:off x="-755883" y="1511164"/>
              <a:ext cx="31609" cy="160302"/>
            </a:xfrm>
            <a:custGeom>
              <a:avLst/>
              <a:gdLst/>
              <a:ahLst/>
              <a:cxnLst/>
              <a:rect l="l" t="t" r="r" b="b"/>
              <a:pathLst>
                <a:path w="31608" h="160302" extrusionOk="0">
                  <a:moveTo>
                    <a:pt x="32828" y="161950"/>
                  </a:moveTo>
                  <a:lnTo>
                    <a:pt x="32828" y="0"/>
                  </a:lnTo>
                  <a:lnTo>
                    <a:pt x="0" y="121039"/>
                  </a:lnTo>
                  <a:lnTo>
                    <a:pt x="32828" y="1619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308;p39">
              <a:extLst>
                <a:ext uri="{FF2B5EF4-FFF2-40B4-BE49-F238E27FC236}">
                  <a16:creationId xmlns:a16="http://schemas.microsoft.com/office/drawing/2014/main" id="{C2B9AEFE-9EAF-E9E3-B1C6-2E96B8147332}"/>
                </a:ext>
              </a:extLst>
            </p:cNvPr>
            <p:cNvSpPr/>
            <p:nvPr/>
          </p:nvSpPr>
          <p:spPr>
            <a:xfrm>
              <a:off x="-866243" y="1494684"/>
              <a:ext cx="142240" cy="119662"/>
            </a:xfrm>
            <a:custGeom>
              <a:avLst/>
              <a:gdLst/>
              <a:ahLst/>
              <a:cxnLst/>
              <a:rect l="l" t="t" r="r" b="b"/>
              <a:pathLst>
                <a:path w="142240" h="119662" extrusionOk="0">
                  <a:moveTo>
                    <a:pt x="97559" y="121559"/>
                  </a:moveTo>
                  <a:lnTo>
                    <a:pt x="143188" y="14946"/>
                  </a:lnTo>
                  <a:lnTo>
                    <a:pt x="143188" y="11176"/>
                  </a:lnTo>
                  <a:lnTo>
                    <a:pt x="0" y="0"/>
                  </a:lnTo>
                  <a:lnTo>
                    <a:pt x="97559" y="1215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309;p39">
              <a:extLst>
                <a:ext uri="{FF2B5EF4-FFF2-40B4-BE49-F238E27FC236}">
                  <a16:creationId xmlns:a16="http://schemas.microsoft.com/office/drawing/2014/main" id="{FCCCC701-6CBF-1EDF-04F2-53557BF03DBD}"/>
                </a:ext>
              </a:extLst>
            </p:cNvPr>
            <p:cNvSpPr/>
            <p:nvPr/>
          </p:nvSpPr>
          <p:spPr>
            <a:xfrm>
              <a:off x="-867553" y="950176"/>
              <a:ext cx="185138" cy="13547"/>
            </a:xfrm>
            <a:custGeom>
              <a:avLst/>
              <a:gdLst/>
              <a:ahLst/>
              <a:cxnLst/>
              <a:rect l="l" t="t" r="r" b="b"/>
              <a:pathLst>
                <a:path w="185138" h="13546" extrusionOk="0">
                  <a:moveTo>
                    <a:pt x="0" y="14518"/>
                  </a:moveTo>
                  <a:lnTo>
                    <a:pt x="185138" y="6502"/>
                  </a:lnTo>
                  <a:lnTo>
                    <a:pt x="185138" y="0"/>
                  </a:lnTo>
                  <a:lnTo>
                    <a:pt x="0" y="8015"/>
                  </a:lnTo>
                  <a:lnTo>
                    <a:pt x="0" y="145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310;p39">
              <a:extLst>
                <a:ext uri="{FF2B5EF4-FFF2-40B4-BE49-F238E27FC236}">
                  <a16:creationId xmlns:a16="http://schemas.microsoft.com/office/drawing/2014/main" id="{9AC375B2-DEB1-D354-8439-B02C65A6029A}"/>
                </a:ext>
              </a:extLst>
            </p:cNvPr>
            <p:cNvSpPr/>
            <p:nvPr/>
          </p:nvSpPr>
          <p:spPr>
            <a:xfrm>
              <a:off x="-711382" y="961734"/>
              <a:ext cx="27093" cy="717973"/>
            </a:xfrm>
            <a:custGeom>
              <a:avLst/>
              <a:gdLst/>
              <a:ahLst/>
              <a:cxnLst/>
              <a:rect l="l" t="t" r="r" b="b"/>
              <a:pathLst>
                <a:path w="27093" h="717973" extrusionOk="0">
                  <a:moveTo>
                    <a:pt x="0" y="717386"/>
                  </a:moveTo>
                  <a:lnTo>
                    <a:pt x="28967" y="719644"/>
                  </a:lnTo>
                  <a:lnTo>
                    <a:pt x="28967" y="0"/>
                  </a:lnTo>
                  <a:lnTo>
                    <a:pt x="0" y="1197"/>
                  </a:lnTo>
                  <a:close/>
                  <a:moveTo>
                    <a:pt x="10137" y="339186"/>
                  </a:moveTo>
                  <a:cubicBezTo>
                    <a:pt x="10148" y="338281"/>
                    <a:pt x="10859" y="337540"/>
                    <a:pt x="11763" y="337493"/>
                  </a:cubicBezTo>
                  <a:lnTo>
                    <a:pt x="17701" y="337244"/>
                  </a:lnTo>
                  <a:cubicBezTo>
                    <a:pt x="18561" y="337207"/>
                    <a:pt x="19288" y="337873"/>
                    <a:pt x="19325" y="338733"/>
                  </a:cubicBezTo>
                  <a:cubicBezTo>
                    <a:pt x="19326" y="338756"/>
                    <a:pt x="19327" y="338779"/>
                    <a:pt x="19327" y="338802"/>
                  </a:cubicBezTo>
                  <a:lnTo>
                    <a:pt x="19327" y="369914"/>
                  </a:lnTo>
                  <a:cubicBezTo>
                    <a:pt x="19315" y="370811"/>
                    <a:pt x="18597" y="371538"/>
                    <a:pt x="17701" y="371562"/>
                  </a:cubicBezTo>
                  <a:lnTo>
                    <a:pt x="11763" y="371698"/>
                  </a:lnTo>
                  <a:cubicBezTo>
                    <a:pt x="10878" y="371710"/>
                    <a:pt x="10150" y="371003"/>
                    <a:pt x="10138" y="370118"/>
                  </a:cubicBezTo>
                  <a:cubicBezTo>
                    <a:pt x="10138" y="370110"/>
                    <a:pt x="10137" y="370103"/>
                    <a:pt x="10137" y="3700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311;p39">
              <a:extLst>
                <a:ext uri="{FF2B5EF4-FFF2-40B4-BE49-F238E27FC236}">
                  <a16:creationId xmlns:a16="http://schemas.microsoft.com/office/drawing/2014/main" id="{51EA039A-F1ED-BD65-87A3-331FAA105DBC}"/>
                </a:ext>
              </a:extLst>
            </p:cNvPr>
            <p:cNvSpPr/>
            <p:nvPr/>
          </p:nvSpPr>
          <p:spPr>
            <a:xfrm>
              <a:off x="-667086" y="950172"/>
              <a:ext cx="167076" cy="729262"/>
            </a:xfrm>
            <a:custGeom>
              <a:avLst/>
              <a:gdLst/>
              <a:ahLst/>
              <a:cxnLst/>
              <a:rect l="l" t="t" r="r" b="b"/>
              <a:pathLst>
                <a:path w="167075" h="729262" extrusionOk="0">
                  <a:moveTo>
                    <a:pt x="0" y="0"/>
                  </a:moveTo>
                  <a:lnTo>
                    <a:pt x="0" y="729782"/>
                  </a:lnTo>
                  <a:lnTo>
                    <a:pt x="168950" y="674963"/>
                  </a:lnTo>
                  <a:lnTo>
                    <a:pt x="168950" y="270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" name="Google Shape;1258;p39" descr="Rally Software logo">
            <a:extLst>
              <a:ext uri="{FF2B5EF4-FFF2-40B4-BE49-F238E27FC236}">
                <a16:creationId xmlns:a16="http://schemas.microsoft.com/office/drawing/2014/main" id="{DCCEF3DA-6539-8506-305E-95F575269296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3069" y="5014175"/>
            <a:ext cx="441132" cy="44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25;p4">
            <a:extLst>
              <a:ext uri="{FF2B5EF4-FFF2-40B4-BE49-F238E27FC236}">
                <a16:creationId xmlns:a16="http://schemas.microsoft.com/office/drawing/2014/main" id="{5DD9EC68-8D9A-E3D3-9B4F-8A647963687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94501" y="4619011"/>
            <a:ext cx="503999" cy="50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122;p4">
            <a:extLst>
              <a:ext uri="{FF2B5EF4-FFF2-40B4-BE49-F238E27FC236}">
                <a16:creationId xmlns:a16="http://schemas.microsoft.com/office/drawing/2014/main" id="{AD805833-5BBF-7A1C-9546-57E7CBBE21A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65479" y="5362098"/>
            <a:ext cx="425279" cy="404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272;p39">
            <a:extLst>
              <a:ext uri="{FF2B5EF4-FFF2-40B4-BE49-F238E27FC236}">
                <a16:creationId xmlns:a16="http://schemas.microsoft.com/office/drawing/2014/main" id="{82C7AE4B-3703-8E4A-15C3-02CD67C74C6C}"/>
              </a:ext>
            </a:extLst>
          </p:cNvPr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4170" y="6116944"/>
            <a:ext cx="774298" cy="346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555E8B7-95A3-7BC6-EF90-FCAC11EBC2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6887" y="3128277"/>
            <a:ext cx="683434" cy="683434"/>
          </a:xfrm>
          <a:prstGeom prst="rect">
            <a:avLst/>
          </a:prstGeom>
        </p:spPr>
      </p:pic>
      <p:pic>
        <p:nvPicPr>
          <p:cNvPr id="51" name="Google Shape;1258;p39" descr="Rally Software logo">
            <a:extLst>
              <a:ext uri="{FF2B5EF4-FFF2-40B4-BE49-F238E27FC236}">
                <a16:creationId xmlns:a16="http://schemas.microsoft.com/office/drawing/2014/main" id="{8EA0BE1C-AD52-7AD1-B834-69FE00197B62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0366" y="1761938"/>
            <a:ext cx="441132" cy="44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273;p39" descr="Google Cloud Platform Tutorial: From Zero to Hero with GCP">
            <a:extLst>
              <a:ext uri="{FF2B5EF4-FFF2-40B4-BE49-F238E27FC236}">
                <a16:creationId xmlns:a16="http://schemas.microsoft.com/office/drawing/2014/main" id="{06CDC09C-85F9-D70C-E1D6-23902C530630}"/>
              </a:ext>
            </a:extLst>
          </p:cNvPr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6625" y="5949288"/>
            <a:ext cx="536228" cy="46024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126;p4">
            <a:extLst>
              <a:ext uri="{FF2B5EF4-FFF2-40B4-BE49-F238E27FC236}">
                <a16:creationId xmlns:a16="http://schemas.microsoft.com/office/drawing/2014/main" id="{7D81F134-FC5C-1711-5CBE-7CCCCB90DEB3}"/>
              </a:ext>
            </a:extLst>
          </p:cNvPr>
          <p:cNvSpPr txBox="1"/>
          <p:nvPr/>
        </p:nvSpPr>
        <p:spPr>
          <a:xfrm>
            <a:off x="4911879" y="3825555"/>
            <a:ext cx="74832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DevOps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6;p4">
            <a:extLst>
              <a:ext uri="{FF2B5EF4-FFF2-40B4-BE49-F238E27FC236}">
                <a16:creationId xmlns:a16="http://schemas.microsoft.com/office/drawing/2014/main" id="{F42C88BD-8FA4-92C5-7B5D-40A8687C4FFB}"/>
              </a:ext>
            </a:extLst>
          </p:cNvPr>
          <p:cNvSpPr txBox="1"/>
          <p:nvPr/>
        </p:nvSpPr>
        <p:spPr>
          <a:xfrm>
            <a:off x="224759" y="2155111"/>
            <a:ext cx="74832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 Dev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318;p39">
            <a:extLst>
              <a:ext uri="{FF2B5EF4-FFF2-40B4-BE49-F238E27FC236}">
                <a16:creationId xmlns:a16="http://schemas.microsoft.com/office/drawing/2014/main" id="{1C5AEEFE-6030-1305-5465-699B8E5798E8}"/>
              </a:ext>
            </a:extLst>
          </p:cNvPr>
          <p:cNvSpPr/>
          <p:nvPr/>
        </p:nvSpPr>
        <p:spPr>
          <a:xfrm rot="10525171">
            <a:off x="3991942" y="3995066"/>
            <a:ext cx="45719" cy="407458"/>
          </a:xfrm>
          <a:prstGeom prst="upDownArrow">
            <a:avLst>
              <a:gd name="adj1" fmla="val 59972"/>
              <a:gd name="adj2" fmla="val 40028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5400000" scaled="0"/>
          </a:gradFill>
          <a:ln w="222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7BC1B5F-9E82-6230-9BB4-81414B4477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636496" y="2960382"/>
            <a:ext cx="691188" cy="691188"/>
          </a:xfrm>
          <a:prstGeom prst="rect">
            <a:avLst/>
          </a:prstGeom>
        </p:spPr>
      </p:pic>
      <p:sp>
        <p:nvSpPr>
          <p:cNvPr id="57" name="Google Shape;1318;p39">
            <a:extLst>
              <a:ext uri="{FF2B5EF4-FFF2-40B4-BE49-F238E27FC236}">
                <a16:creationId xmlns:a16="http://schemas.microsoft.com/office/drawing/2014/main" id="{FB32C147-C2C8-5CA7-9452-BF888B76BB6E}"/>
              </a:ext>
            </a:extLst>
          </p:cNvPr>
          <p:cNvSpPr/>
          <p:nvPr/>
        </p:nvSpPr>
        <p:spPr>
          <a:xfrm rot="8169116">
            <a:off x="3229346" y="4203653"/>
            <a:ext cx="45719" cy="464242"/>
          </a:xfrm>
          <a:prstGeom prst="upDownArrow">
            <a:avLst>
              <a:gd name="adj1" fmla="val 59972"/>
              <a:gd name="adj2" fmla="val 40028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5400000" scaled="0"/>
          </a:gradFill>
          <a:ln w="222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6;p4">
            <a:extLst>
              <a:ext uri="{FF2B5EF4-FFF2-40B4-BE49-F238E27FC236}">
                <a16:creationId xmlns:a16="http://schemas.microsoft.com/office/drawing/2014/main" id="{62520B5A-DEF8-567C-AF1D-6FD825BEEEBE}"/>
              </a:ext>
            </a:extLst>
          </p:cNvPr>
          <p:cNvSpPr txBox="1"/>
          <p:nvPr/>
        </p:nvSpPr>
        <p:spPr>
          <a:xfrm>
            <a:off x="3607929" y="3668225"/>
            <a:ext cx="74832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 Dev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286;p39">
            <a:extLst>
              <a:ext uri="{FF2B5EF4-FFF2-40B4-BE49-F238E27FC236}">
                <a16:creationId xmlns:a16="http://schemas.microsoft.com/office/drawing/2014/main" id="{2366093F-88AE-2B77-2FAB-245F280C3439}"/>
              </a:ext>
            </a:extLst>
          </p:cNvPr>
          <p:cNvSpPr/>
          <p:nvPr/>
        </p:nvSpPr>
        <p:spPr>
          <a:xfrm>
            <a:off x="4020259" y="4948250"/>
            <a:ext cx="534995" cy="433940"/>
          </a:xfrm>
          <a:custGeom>
            <a:avLst/>
            <a:gdLst/>
            <a:ahLst/>
            <a:cxnLst/>
            <a:rect l="l" t="t" r="r" b="b"/>
            <a:pathLst>
              <a:path w="492616" h="453980" extrusionOk="0">
                <a:moveTo>
                  <a:pt x="379025" y="87319"/>
                </a:moveTo>
                <a:cubicBezTo>
                  <a:pt x="301239" y="28768"/>
                  <a:pt x="199842" y="11692"/>
                  <a:pt x="107168" y="41534"/>
                </a:cubicBezTo>
                <a:lnTo>
                  <a:pt x="90265" y="0"/>
                </a:lnTo>
                <a:lnTo>
                  <a:pt x="0" y="115910"/>
                </a:lnTo>
                <a:lnTo>
                  <a:pt x="145660" y="136098"/>
                </a:lnTo>
                <a:lnTo>
                  <a:pt x="129433" y="96592"/>
                </a:lnTo>
                <a:cubicBezTo>
                  <a:pt x="255476" y="58095"/>
                  <a:pt x="388862" y="129066"/>
                  <a:pt x="427359" y="255110"/>
                </a:cubicBezTo>
                <a:cubicBezTo>
                  <a:pt x="446706" y="318455"/>
                  <a:pt x="438855" y="386992"/>
                  <a:pt x="405684" y="444321"/>
                </a:cubicBezTo>
                <a:lnTo>
                  <a:pt x="467068" y="454560"/>
                </a:lnTo>
                <a:cubicBezTo>
                  <a:pt x="529318" y="326843"/>
                  <a:pt x="492418" y="172927"/>
                  <a:pt x="379025" y="87319"/>
                </a:cubicBezTo>
                <a:close/>
              </a:path>
            </a:pathLst>
          </a:custGeom>
          <a:solidFill>
            <a:srgbClr val="BFC1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287;p39">
            <a:extLst>
              <a:ext uri="{FF2B5EF4-FFF2-40B4-BE49-F238E27FC236}">
                <a16:creationId xmlns:a16="http://schemas.microsoft.com/office/drawing/2014/main" id="{1BC54DF4-D792-181A-D4CB-94EC8A161C4D}"/>
              </a:ext>
            </a:extLst>
          </p:cNvPr>
          <p:cNvSpPr/>
          <p:nvPr/>
        </p:nvSpPr>
        <p:spPr>
          <a:xfrm>
            <a:off x="3650312" y="5638688"/>
            <a:ext cx="472712" cy="410201"/>
          </a:xfrm>
          <a:custGeom>
            <a:avLst/>
            <a:gdLst/>
            <a:ahLst/>
            <a:cxnLst/>
            <a:rect l="l" t="t" r="r" b="b"/>
            <a:pathLst>
              <a:path w="487787" h="453980" extrusionOk="0">
                <a:moveTo>
                  <a:pt x="361203" y="358596"/>
                </a:moveTo>
                <a:cubicBezTo>
                  <a:pt x="234142" y="393689"/>
                  <a:pt x="102690" y="319134"/>
                  <a:pt x="67597" y="192074"/>
                </a:cubicBezTo>
                <a:cubicBezTo>
                  <a:pt x="50517" y="130233"/>
                  <a:pt x="59052" y="64120"/>
                  <a:pt x="91278" y="8645"/>
                </a:cubicBezTo>
                <a:lnTo>
                  <a:pt x="29218" y="0"/>
                </a:lnTo>
                <a:cubicBezTo>
                  <a:pt x="-41730" y="148288"/>
                  <a:pt x="20967" y="326012"/>
                  <a:pt x="169255" y="396960"/>
                </a:cubicBezTo>
                <a:cubicBezTo>
                  <a:pt x="235562" y="428684"/>
                  <a:pt x="311263" y="434751"/>
                  <a:pt x="381777" y="413991"/>
                </a:cubicBezTo>
                <a:lnTo>
                  <a:pt x="397714" y="455960"/>
                </a:lnTo>
                <a:lnTo>
                  <a:pt x="491167" y="342417"/>
                </a:lnTo>
                <a:lnTo>
                  <a:pt x="346279" y="318269"/>
                </a:lnTo>
                <a:close/>
              </a:path>
            </a:pathLst>
          </a:custGeom>
          <a:solidFill>
            <a:srgbClr val="848E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202;p4">
            <a:extLst>
              <a:ext uri="{FF2B5EF4-FFF2-40B4-BE49-F238E27FC236}">
                <a16:creationId xmlns:a16="http://schemas.microsoft.com/office/drawing/2014/main" id="{C8C35E47-7134-12AF-6A4A-A8234369B6F8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594452" y="4611370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99;p2">
            <a:extLst>
              <a:ext uri="{FF2B5EF4-FFF2-40B4-BE49-F238E27FC236}">
                <a16:creationId xmlns:a16="http://schemas.microsoft.com/office/drawing/2014/main" id="{97B97E66-B24E-CC39-8E5F-06DDDF825D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94641" y="1198133"/>
            <a:ext cx="6161523" cy="50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1600" b="1" dirty="0"/>
              <a:t>Standardization and Simplification</a:t>
            </a:r>
          </a:p>
          <a:p>
            <a:pPr marL="514350" lvl="1" indent="-227012"/>
            <a:r>
              <a:rPr lang="en-US" sz="1400" dirty="0"/>
              <a:t>standardized toolset for most of the teams</a:t>
            </a:r>
          </a:p>
          <a:p>
            <a:pPr marL="514350" lvl="1" indent="-227012"/>
            <a:r>
              <a:rPr lang="en-US" sz="1400" dirty="0"/>
              <a:t>almost no “custom” solutions</a:t>
            </a:r>
          </a:p>
          <a:p>
            <a:pPr marL="514350" lvl="1" indent="-227012"/>
            <a:r>
              <a:rPr lang="en-US" sz="1400" dirty="0"/>
              <a:t>easy re-shuffling the QA workforce across teams – on demand</a:t>
            </a:r>
          </a:p>
          <a:p>
            <a:pPr marL="514350" lvl="1" indent="-227012"/>
            <a:r>
              <a:rPr lang="en-US" sz="1400" dirty="0"/>
              <a:t>common measurement ability (cross teams/cross products)</a:t>
            </a:r>
          </a:p>
          <a:p>
            <a:pPr marL="228600" lvl="0" indent="-228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1600" b="1" dirty="0"/>
              <a:t>Automated/Semi-Automated Operations</a:t>
            </a:r>
            <a:endParaRPr sz="1600" b="1" dirty="0"/>
          </a:p>
          <a:p>
            <a:pPr marL="514350" lvl="1" indent="-22701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1400" dirty="0"/>
              <a:t>automation without much human intervention</a:t>
            </a:r>
          </a:p>
          <a:p>
            <a:pPr marL="514350" lvl="1" indent="-22701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1400" dirty="0"/>
              <a:t>operating independently with low effort from Dev/DevOps Teams</a:t>
            </a:r>
          </a:p>
          <a:p>
            <a:pPr marL="514350" lvl="1" indent="-227012"/>
            <a:r>
              <a:rPr lang="en-US" sz="1400" dirty="0"/>
              <a:t>architecture, open to iterative improvements</a:t>
            </a:r>
          </a:p>
          <a:p>
            <a:pPr marL="228600" indent="-228600">
              <a:lnSpc>
                <a:spcPct val="140000"/>
              </a:lnSpc>
              <a:spcBef>
                <a:spcPts val="0"/>
              </a:spcBef>
            </a:pPr>
            <a:r>
              <a:rPr lang="en-US" sz="1600" b="1" dirty="0"/>
              <a:t>Event-Driven Delivery And Quality Assurance Systems</a:t>
            </a:r>
            <a:endParaRPr sz="1600" b="1" dirty="0"/>
          </a:p>
          <a:p>
            <a:pPr marL="514350" lvl="1" indent="-22701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1400" dirty="0"/>
              <a:t>delivery pipelines are driven by events in a system:</a:t>
            </a:r>
          </a:p>
          <a:p>
            <a:pPr marL="1030288" lvl="2" indent="-285750">
              <a:buSzPts val="2000"/>
              <a:buFont typeface="Wingdings" pitchFamily="2" charset="2"/>
              <a:buChar char="§"/>
            </a:pPr>
            <a:r>
              <a:rPr lang="en-US" sz="1200" dirty="0"/>
              <a:t>code commits</a:t>
            </a:r>
          </a:p>
          <a:p>
            <a:pPr marL="1030288" lvl="2" indent="-285750">
              <a:buSzPts val="2000"/>
              <a:buFont typeface="Wingdings" pitchFamily="2" charset="2"/>
              <a:buChar char="§"/>
            </a:pPr>
            <a:r>
              <a:rPr lang="en-US" sz="1200" dirty="0"/>
              <a:t>failed/passed tests</a:t>
            </a:r>
          </a:p>
          <a:p>
            <a:pPr marL="1030288" lvl="2" indent="-285750">
              <a:buSzPts val="2000"/>
              <a:buFont typeface="Wingdings" pitchFamily="2" charset="2"/>
              <a:buChar char="§"/>
            </a:pPr>
            <a:r>
              <a:rPr lang="en-US" sz="1200" dirty="0"/>
              <a:t>preparing APARs/PTFs</a:t>
            </a:r>
            <a:endParaRPr sz="1200" dirty="0"/>
          </a:p>
          <a:p>
            <a:pPr marL="514350" lvl="1" indent="-22701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1400" dirty="0"/>
              <a:t>no “forgotten to be run” tests – eventually or by purpose</a:t>
            </a:r>
            <a:endParaRPr sz="1400" dirty="0"/>
          </a:p>
          <a:p>
            <a:pPr marL="228600" lvl="0" indent="-228600">
              <a:lnSpc>
                <a:spcPct val="140000"/>
              </a:lnSpc>
              <a:spcBef>
                <a:spcPts val="0"/>
              </a:spcBef>
            </a:pPr>
            <a:r>
              <a:rPr lang="en-US" sz="1600" b="1" dirty="0"/>
              <a:t>Delivery Transparency and Traceability</a:t>
            </a:r>
            <a:endParaRPr sz="1600" b="1" dirty="0"/>
          </a:p>
          <a:p>
            <a:pPr marL="514350" lvl="1" indent="-22701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1400" dirty="0"/>
              <a:t>visibility of the code moving through the delivery pipeline, easy reporting</a:t>
            </a:r>
            <a:endParaRPr sz="1400" dirty="0"/>
          </a:p>
          <a:p>
            <a:pPr marL="514350" lvl="1" indent="-22701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1400" dirty="0"/>
              <a:t>auto-disablement PTFs releasing in case of any issues</a:t>
            </a:r>
          </a:p>
          <a:p>
            <a:pPr marL="514350" lvl="1" indent="-22701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1400" dirty="0"/>
              <a:t>ability for non-technical people (PO/PM/</a:t>
            </a:r>
            <a:r>
              <a:rPr lang="en-US" sz="1400" dirty="0" err="1"/>
              <a:t>Mgmt</a:t>
            </a:r>
            <a:r>
              <a:rPr lang="en-US" sz="1400" dirty="0"/>
              <a:t>) to review and influence the delivery process</a:t>
            </a:r>
            <a:endParaRPr sz="1400" dirty="0"/>
          </a:p>
          <a:p>
            <a:pPr marL="514350" lvl="1" indent="-10001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400" dirty="0"/>
          </a:p>
        </p:txBody>
      </p:sp>
      <p:sp>
        <p:nvSpPr>
          <p:cNvPr id="63" name="Google Shape;111;p3">
            <a:extLst>
              <a:ext uri="{FF2B5EF4-FFF2-40B4-BE49-F238E27FC236}">
                <a16:creationId xmlns:a16="http://schemas.microsoft.com/office/drawing/2014/main" id="{3E63597B-AA33-C37D-E052-7F81C926B803}"/>
              </a:ext>
            </a:extLst>
          </p:cNvPr>
          <p:cNvSpPr txBox="1"/>
          <p:nvPr/>
        </p:nvSpPr>
        <p:spPr>
          <a:xfrm>
            <a:off x="360000" y="720000"/>
            <a:ext cx="1136599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400" dirty="0">
                <a:solidFill>
                  <a:schemeClr val="lt2"/>
                </a:solidFill>
              </a:rPr>
              <a:t>The Desired Lab DevOps Transformation</a:t>
            </a:r>
            <a:endParaRPr sz="2400" dirty="0">
              <a:solidFill>
                <a:schemeClr val="lt2"/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850556F4-EC65-870E-BA33-01C010CC18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4556" y="5578361"/>
            <a:ext cx="447455" cy="43257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C633979-CA5E-E052-6C27-EF98F99E8F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8812" y="3318241"/>
            <a:ext cx="722419" cy="722419"/>
          </a:xfrm>
          <a:prstGeom prst="rect">
            <a:avLst/>
          </a:prstGeom>
        </p:spPr>
      </p:pic>
      <p:sp>
        <p:nvSpPr>
          <p:cNvPr id="71" name="Google Shape;1318;p39">
            <a:extLst>
              <a:ext uri="{FF2B5EF4-FFF2-40B4-BE49-F238E27FC236}">
                <a16:creationId xmlns:a16="http://schemas.microsoft.com/office/drawing/2014/main" id="{1057B566-A649-8281-FD13-79B6F96572C0}"/>
              </a:ext>
            </a:extLst>
          </p:cNvPr>
          <p:cNvSpPr/>
          <p:nvPr/>
        </p:nvSpPr>
        <p:spPr>
          <a:xfrm rot="12707126">
            <a:off x="4934171" y="4088959"/>
            <a:ext cx="45719" cy="407458"/>
          </a:xfrm>
          <a:prstGeom prst="upDownArrow">
            <a:avLst>
              <a:gd name="adj1" fmla="val 59972"/>
              <a:gd name="adj2" fmla="val 40028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5400000" scaled="0"/>
          </a:gradFill>
          <a:ln w="222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26;p4">
            <a:extLst>
              <a:ext uri="{FF2B5EF4-FFF2-40B4-BE49-F238E27FC236}">
                <a16:creationId xmlns:a16="http://schemas.microsoft.com/office/drawing/2014/main" id="{A0D6B124-2C84-0A5B-4AA3-4A48B28E9E37}"/>
              </a:ext>
            </a:extLst>
          </p:cNvPr>
          <p:cNvSpPr txBox="1"/>
          <p:nvPr/>
        </p:nvSpPr>
        <p:spPr>
          <a:xfrm>
            <a:off x="2438464" y="4056046"/>
            <a:ext cx="74832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 </a:t>
            </a:r>
            <a:r>
              <a:rPr lang="en-US" sz="1000" dirty="0">
                <a:solidFill>
                  <a:schemeClr val="dk1"/>
                </a:solidFill>
              </a:rPr>
              <a:t>QA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41C0506C-7B79-FAF7-8435-5C9F8EC659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3685" y="4031047"/>
            <a:ext cx="760409" cy="760409"/>
          </a:xfrm>
          <a:prstGeom prst="rect">
            <a:avLst/>
          </a:prstGeom>
        </p:spPr>
      </p:pic>
      <p:sp>
        <p:nvSpPr>
          <p:cNvPr id="74" name="Google Shape;126;p4">
            <a:extLst>
              <a:ext uri="{FF2B5EF4-FFF2-40B4-BE49-F238E27FC236}">
                <a16:creationId xmlns:a16="http://schemas.microsoft.com/office/drawing/2014/main" id="{467B5891-D7A0-6C50-E012-F15573323EB2}"/>
              </a:ext>
            </a:extLst>
          </p:cNvPr>
          <p:cNvSpPr txBox="1"/>
          <p:nvPr/>
        </p:nvSpPr>
        <p:spPr>
          <a:xfrm>
            <a:off x="1454298" y="4824927"/>
            <a:ext cx="74832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PM / PO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318;p39">
            <a:extLst>
              <a:ext uri="{FF2B5EF4-FFF2-40B4-BE49-F238E27FC236}">
                <a16:creationId xmlns:a16="http://schemas.microsoft.com/office/drawing/2014/main" id="{C4C60700-D417-4BB8-B295-13390368CC2B}"/>
              </a:ext>
            </a:extLst>
          </p:cNvPr>
          <p:cNvSpPr/>
          <p:nvPr/>
        </p:nvSpPr>
        <p:spPr>
          <a:xfrm rot="5400000">
            <a:off x="3204097" y="1358644"/>
            <a:ext cx="53071" cy="615297"/>
          </a:xfrm>
          <a:prstGeom prst="upDownArrow">
            <a:avLst>
              <a:gd name="adj1" fmla="val 59972"/>
              <a:gd name="adj2" fmla="val 40028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5400000" scaled="0"/>
          </a:gradFill>
          <a:ln w="222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125;p4">
            <a:extLst>
              <a:ext uri="{FF2B5EF4-FFF2-40B4-BE49-F238E27FC236}">
                <a16:creationId xmlns:a16="http://schemas.microsoft.com/office/drawing/2014/main" id="{97535069-A790-7165-0BC3-D644023C573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76733" y="1760181"/>
            <a:ext cx="503999" cy="5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1318;p39">
            <a:extLst>
              <a:ext uri="{FF2B5EF4-FFF2-40B4-BE49-F238E27FC236}">
                <a16:creationId xmlns:a16="http://schemas.microsoft.com/office/drawing/2014/main" id="{4B4215B6-04BF-755C-1716-B153A0110EFA}"/>
              </a:ext>
            </a:extLst>
          </p:cNvPr>
          <p:cNvSpPr/>
          <p:nvPr/>
        </p:nvSpPr>
        <p:spPr>
          <a:xfrm rot="6551941">
            <a:off x="2718273" y="4599132"/>
            <a:ext cx="45719" cy="407458"/>
          </a:xfrm>
          <a:prstGeom prst="upDownArrow">
            <a:avLst>
              <a:gd name="adj1" fmla="val 59972"/>
              <a:gd name="adj2" fmla="val 40028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5400000" scaled="0"/>
          </a:gradFill>
          <a:ln w="222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F8A7DE1-65E3-AFB8-994B-F769DB3AD82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1530796" y="5312654"/>
            <a:ext cx="760410" cy="760410"/>
          </a:xfrm>
          <a:prstGeom prst="rect">
            <a:avLst/>
          </a:prstGeom>
        </p:spPr>
      </p:pic>
      <p:sp>
        <p:nvSpPr>
          <p:cNvPr id="79" name="Google Shape;126;p4">
            <a:extLst>
              <a:ext uri="{FF2B5EF4-FFF2-40B4-BE49-F238E27FC236}">
                <a16:creationId xmlns:a16="http://schemas.microsoft.com/office/drawing/2014/main" id="{D91542F0-F4BC-291D-CE98-D1DCA4DF23CA}"/>
              </a:ext>
            </a:extLst>
          </p:cNvPr>
          <p:cNvSpPr txBox="1"/>
          <p:nvPr/>
        </p:nvSpPr>
        <p:spPr>
          <a:xfrm>
            <a:off x="1521975" y="6068251"/>
            <a:ext cx="74832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Mgmt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1318;p39">
            <a:extLst>
              <a:ext uri="{FF2B5EF4-FFF2-40B4-BE49-F238E27FC236}">
                <a16:creationId xmlns:a16="http://schemas.microsoft.com/office/drawing/2014/main" id="{0C067E1C-2181-940A-E7FD-0C196048A8F6}"/>
              </a:ext>
            </a:extLst>
          </p:cNvPr>
          <p:cNvSpPr/>
          <p:nvPr/>
        </p:nvSpPr>
        <p:spPr>
          <a:xfrm rot="5400000">
            <a:off x="2691052" y="5470487"/>
            <a:ext cx="45719" cy="407458"/>
          </a:xfrm>
          <a:prstGeom prst="upDownArrow">
            <a:avLst>
              <a:gd name="adj1" fmla="val 59972"/>
              <a:gd name="adj2" fmla="val 40028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5400000" scaled="0"/>
          </a:gradFill>
          <a:ln w="222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A148F9E5-264A-907E-8084-B823C21370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6935" y="1432693"/>
            <a:ext cx="722419" cy="722419"/>
          </a:xfrm>
          <a:prstGeom prst="rect">
            <a:avLst/>
          </a:prstGeom>
        </p:spPr>
      </p:pic>
      <p:sp>
        <p:nvSpPr>
          <p:cNvPr id="82" name="Google Shape;126;p4">
            <a:extLst>
              <a:ext uri="{FF2B5EF4-FFF2-40B4-BE49-F238E27FC236}">
                <a16:creationId xmlns:a16="http://schemas.microsoft.com/office/drawing/2014/main" id="{7825A0C4-A7BE-39C9-87AF-41E161793458}"/>
              </a:ext>
            </a:extLst>
          </p:cNvPr>
          <p:cNvSpPr txBox="1"/>
          <p:nvPr/>
        </p:nvSpPr>
        <p:spPr>
          <a:xfrm>
            <a:off x="3696587" y="2170498"/>
            <a:ext cx="74832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 </a:t>
            </a:r>
            <a:r>
              <a:rPr lang="en-US" sz="1000" dirty="0">
                <a:solidFill>
                  <a:schemeClr val="dk1"/>
                </a:solidFill>
              </a:rPr>
              <a:t>QA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404;p26">
            <a:extLst>
              <a:ext uri="{FF2B5EF4-FFF2-40B4-BE49-F238E27FC236}">
                <a16:creationId xmlns:a16="http://schemas.microsoft.com/office/drawing/2014/main" id="{DF494D14-892C-0AD7-D8E2-D2176ABD4174}"/>
              </a:ext>
            </a:extLst>
          </p:cNvPr>
          <p:cNvSpPr/>
          <p:nvPr/>
        </p:nvSpPr>
        <p:spPr>
          <a:xfrm>
            <a:off x="2820833" y="4524940"/>
            <a:ext cx="2503010" cy="2013946"/>
          </a:xfrm>
          <a:prstGeom prst="roundRect">
            <a:avLst>
              <a:gd name="adj" fmla="val 714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404;p26">
            <a:extLst>
              <a:ext uri="{FF2B5EF4-FFF2-40B4-BE49-F238E27FC236}">
                <a16:creationId xmlns:a16="http://schemas.microsoft.com/office/drawing/2014/main" id="{4B52C856-9B68-84D5-27C5-A6592BDE415A}"/>
              </a:ext>
            </a:extLst>
          </p:cNvPr>
          <p:cNvSpPr/>
          <p:nvPr/>
        </p:nvSpPr>
        <p:spPr>
          <a:xfrm>
            <a:off x="1409907" y="1247452"/>
            <a:ext cx="1665012" cy="1104838"/>
          </a:xfrm>
          <a:prstGeom prst="roundRect">
            <a:avLst>
              <a:gd name="adj" fmla="val 714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Notched Right Arrow 84">
            <a:extLst>
              <a:ext uri="{FF2B5EF4-FFF2-40B4-BE49-F238E27FC236}">
                <a16:creationId xmlns:a16="http://schemas.microsoft.com/office/drawing/2014/main" id="{F44A8313-B926-4F59-A549-187E0C899EE3}"/>
              </a:ext>
            </a:extLst>
          </p:cNvPr>
          <p:cNvSpPr/>
          <p:nvPr/>
        </p:nvSpPr>
        <p:spPr>
          <a:xfrm rot="3215506">
            <a:off x="905103" y="2721311"/>
            <a:ext cx="1316102" cy="77315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dirty="0"/>
              <a:t>CI/CD Overview</a:t>
            </a:r>
            <a:endParaRPr dirty="0"/>
          </a:p>
        </p:txBody>
      </p:sp>
      <p:sp>
        <p:nvSpPr>
          <p:cNvPr id="2" name="Google Shape;111;p3">
            <a:extLst>
              <a:ext uri="{FF2B5EF4-FFF2-40B4-BE49-F238E27FC236}">
                <a16:creationId xmlns:a16="http://schemas.microsoft.com/office/drawing/2014/main" id="{F6526593-0257-CC22-30B2-D3853535B192}"/>
              </a:ext>
            </a:extLst>
          </p:cNvPr>
          <p:cNvSpPr txBox="1"/>
          <p:nvPr/>
        </p:nvSpPr>
        <p:spPr>
          <a:xfrm>
            <a:off x="360000" y="720000"/>
            <a:ext cx="1136599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400" dirty="0">
                <a:solidFill>
                  <a:schemeClr val="lt2"/>
                </a:solidFill>
              </a:rPr>
              <a:t>The Roadmap – Way To The Future</a:t>
            </a:r>
            <a:endParaRPr sz="2400" dirty="0">
              <a:solidFill>
                <a:schemeClr val="lt2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A8FAB53-ABAC-FEA1-A0FF-A1EEB42A9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8535013"/>
              </p:ext>
            </p:extLst>
          </p:nvPr>
        </p:nvGraphicFramePr>
        <p:xfrm>
          <a:off x="237325" y="1144745"/>
          <a:ext cx="11698736" cy="4993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3870190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dirty="0"/>
              <a:t>CI/CD Reference Architecture</a:t>
            </a:r>
            <a:endParaRPr dirty="0"/>
          </a:p>
        </p:txBody>
      </p:sp>
      <p:sp>
        <p:nvSpPr>
          <p:cNvPr id="2" name="Google Shape;111;p3">
            <a:extLst>
              <a:ext uri="{FF2B5EF4-FFF2-40B4-BE49-F238E27FC236}">
                <a16:creationId xmlns:a16="http://schemas.microsoft.com/office/drawing/2014/main" id="{F6526593-0257-CC22-30B2-D3853535B192}"/>
              </a:ext>
            </a:extLst>
          </p:cNvPr>
          <p:cNvSpPr txBox="1"/>
          <p:nvPr/>
        </p:nvSpPr>
        <p:spPr>
          <a:xfrm>
            <a:off x="360000" y="720000"/>
            <a:ext cx="1136599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400" dirty="0">
                <a:solidFill>
                  <a:schemeClr val="lt2"/>
                </a:solidFill>
              </a:rPr>
              <a:t>CI/CD Common Toolset</a:t>
            </a:r>
            <a:endParaRPr sz="2400" dirty="0">
              <a:solidFill>
                <a:schemeClr val="lt2"/>
              </a:solidFill>
            </a:endParaRP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BFFF61A6-D7CC-9C92-8108-9E18BB1356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0000" y="1147992"/>
            <a:ext cx="11365992" cy="4733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2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u="sng" dirty="0"/>
              <a:t>Jenkins System</a:t>
            </a:r>
          </a:p>
          <a:p>
            <a:pPr marL="514350" lvl="1" indent="-227012"/>
            <a:r>
              <a:rPr lang="en-US" sz="1800" dirty="0"/>
              <a:t>Orchestration of the tests suites executions</a:t>
            </a:r>
          </a:p>
          <a:p>
            <a:pPr marL="514350" lvl="1" indent="-227012"/>
            <a:r>
              <a:rPr lang="en-US" sz="1800" dirty="0"/>
              <a:t>Gathering tests artifacts: reports, build results, etc.</a:t>
            </a:r>
            <a:endParaRPr sz="1800" dirty="0"/>
          </a:p>
          <a:p>
            <a:pPr marL="2286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sz="2000" u="sng" dirty="0"/>
              <a:t>Rally System</a:t>
            </a:r>
          </a:p>
          <a:p>
            <a:pPr marL="514350" lvl="1" indent="-227012"/>
            <a:r>
              <a:rPr lang="en-US" sz="1800" dirty="0"/>
              <a:t>Ticketing system</a:t>
            </a:r>
          </a:p>
          <a:p>
            <a:pPr marL="514350" lvl="1" indent="-227012"/>
            <a:r>
              <a:rPr lang="en-US" sz="1800" dirty="0"/>
              <a:t>Tests Cases Storage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sz="2000" u="sng" dirty="0" err="1"/>
              <a:t>JFrog</a:t>
            </a:r>
            <a:r>
              <a:rPr lang="en-US" sz="2000" u="sng" dirty="0"/>
              <a:t> Artifactory</a:t>
            </a:r>
          </a:p>
          <a:p>
            <a:pPr marL="514350" lvl="1" indent="-22701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1800" dirty="0"/>
              <a:t>Built Artifacts / Tests Modules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sz="2000" u="sng" dirty="0"/>
              <a:t>GitHub Code Storage</a:t>
            </a:r>
          </a:p>
          <a:p>
            <a:pPr marL="514350" lvl="1" indent="-22701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1800" dirty="0"/>
              <a:t>Tests Suites Source Code Storage</a:t>
            </a:r>
          </a:p>
          <a:p>
            <a:pPr marL="514350" lvl="1" indent="-22701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1800" dirty="0"/>
              <a:t>Tests Configuration Storage (</a:t>
            </a:r>
            <a:r>
              <a:rPr lang="en-US" sz="1800" dirty="0" err="1"/>
              <a:t>CaaC</a:t>
            </a:r>
            <a:r>
              <a:rPr lang="en-US" sz="1800" dirty="0"/>
              <a:t>)</a:t>
            </a:r>
          </a:p>
          <a:p>
            <a:pPr marL="514350" lvl="1" indent="-22701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1800" dirty="0"/>
              <a:t>Jenkins Pipelines Source Code Storage</a:t>
            </a:r>
          </a:p>
          <a:p>
            <a:pPr marL="228600" indent="-228600"/>
            <a:r>
              <a:rPr lang="en-US" sz="2000" u="sng" dirty="0"/>
              <a:t>Google Cloud Platform</a:t>
            </a:r>
          </a:p>
          <a:p>
            <a:pPr marL="685800" lvl="1" indent="-228600"/>
            <a:r>
              <a:rPr lang="en-US" sz="1800" dirty="0"/>
              <a:t>Research for future implementations</a:t>
            </a:r>
          </a:p>
          <a:p>
            <a:pPr marL="228600" indent="-228600"/>
            <a:r>
              <a:rPr lang="en-US" sz="2000" u="sng" dirty="0" err="1"/>
              <a:t>Zowe</a:t>
            </a:r>
            <a:r>
              <a:rPr lang="en-US" sz="2000" u="sng" dirty="0"/>
              <a:t> (REST + CLI)</a:t>
            </a:r>
          </a:p>
          <a:p>
            <a:pPr marL="685800" lvl="1" indent="-228600"/>
            <a:r>
              <a:rPr lang="en-US" sz="1800" dirty="0"/>
              <a:t>Automation of MF the interactions</a:t>
            </a:r>
          </a:p>
          <a:p>
            <a:pPr marL="228600" indent="-228600"/>
            <a:r>
              <a:rPr lang="en-US" sz="2000" u="sng" dirty="0"/>
              <a:t>Python + PTG2 (option I)</a:t>
            </a:r>
          </a:p>
          <a:p>
            <a:pPr marL="685800" lvl="1" indent="-228600"/>
            <a:r>
              <a:rPr lang="en-US" sz="1800" dirty="0"/>
              <a:t>Creating automated tests suites and MF interactions automation</a:t>
            </a:r>
          </a:p>
          <a:p>
            <a:pPr marL="228600" indent="-228600"/>
            <a:r>
              <a:rPr lang="en-US" sz="2000" u="sng" dirty="0"/>
              <a:t>Java (option II)</a:t>
            </a:r>
          </a:p>
          <a:p>
            <a:pPr marL="685800" lvl="1" indent="-228600"/>
            <a:r>
              <a:rPr lang="en-US" sz="1800" dirty="0"/>
              <a:t>Creating automated tests suites and MF interactions automation</a:t>
            </a:r>
          </a:p>
          <a:p>
            <a:pPr marL="228600" indent="-228600"/>
            <a:r>
              <a:rPr lang="en-US" sz="2000" u="sng" dirty="0"/>
              <a:t>JCL/REXX scripts</a:t>
            </a:r>
          </a:p>
          <a:p>
            <a:pPr marL="685800" lvl="1" indent="-228600"/>
            <a:r>
              <a:rPr lang="en-US" sz="1800" dirty="0"/>
              <a:t>Direct interaction with the MF</a:t>
            </a:r>
          </a:p>
          <a:p>
            <a:pPr marL="685800" lvl="1" indent="-228600"/>
            <a:r>
              <a:rPr lang="en-US" sz="1800" dirty="0"/>
              <a:t>Job submitting</a:t>
            </a:r>
          </a:p>
          <a:p>
            <a:pPr marL="514350" lvl="1" indent="-10001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749195494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Arrow 18">
            <a:extLst>
              <a:ext uri="{FF2B5EF4-FFF2-40B4-BE49-F238E27FC236}">
                <a16:creationId xmlns:a16="http://schemas.microsoft.com/office/drawing/2014/main" id="{51DC7E65-6BDB-9C35-A5B7-6512C0A5F9EC}"/>
              </a:ext>
            </a:extLst>
          </p:cNvPr>
          <p:cNvSpPr/>
          <p:nvPr/>
        </p:nvSpPr>
        <p:spPr>
          <a:xfrm>
            <a:off x="258823" y="5508292"/>
            <a:ext cx="11774681" cy="446251"/>
          </a:xfrm>
          <a:prstGeom prst="rightArrow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dirty="0"/>
              <a:t>CI/CD Reference Architecture</a:t>
            </a:r>
            <a:endParaRPr dirty="0"/>
          </a:p>
        </p:txBody>
      </p:sp>
      <p:sp>
        <p:nvSpPr>
          <p:cNvPr id="2" name="Google Shape;111;p3">
            <a:extLst>
              <a:ext uri="{FF2B5EF4-FFF2-40B4-BE49-F238E27FC236}">
                <a16:creationId xmlns:a16="http://schemas.microsoft.com/office/drawing/2014/main" id="{F6526593-0257-CC22-30B2-D3853535B192}"/>
              </a:ext>
            </a:extLst>
          </p:cNvPr>
          <p:cNvSpPr txBox="1"/>
          <p:nvPr/>
        </p:nvSpPr>
        <p:spPr>
          <a:xfrm>
            <a:off x="360000" y="720000"/>
            <a:ext cx="1136599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400" dirty="0">
                <a:solidFill>
                  <a:schemeClr val="lt2"/>
                </a:solidFill>
              </a:rPr>
              <a:t>CI/CD Pipelines Solution Architecture</a:t>
            </a:r>
            <a:endParaRPr sz="2400" dirty="0">
              <a:solidFill>
                <a:schemeClr val="lt2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D393B27-5289-8D03-DB08-98A0CFBDE2C4}"/>
              </a:ext>
            </a:extLst>
          </p:cNvPr>
          <p:cNvGrpSpPr/>
          <p:nvPr/>
        </p:nvGrpSpPr>
        <p:grpSpPr>
          <a:xfrm>
            <a:off x="1178766" y="1788998"/>
            <a:ext cx="2510961" cy="1976925"/>
            <a:chOff x="282001" y="1452075"/>
            <a:chExt cx="2510961" cy="1976925"/>
          </a:xfrm>
        </p:grpSpPr>
        <p:sp>
          <p:nvSpPr>
            <p:cNvPr id="72" name="Google Shape;140;p4">
              <a:extLst>
                <a:ext uri="{FF2B5EF4-FFF2-40B4-BE49-F238E27FC236}">
                  <a16:creationId xmlns:a16="http://schemas.microsoft.com/office/drawing/2014/main" id="{6660E01C-6A0C-0588-4AEA-4CDC52484549}"/>
                </a:ext>
              </a:extLst>
            </p:cNvPr>
            <p:cNvSpPr txBox="1"/>
            <p:nvPr/>
          </p:nvSpPr>
          <p:spPr>
            <a:xfrm>
              <a:off x="359999" y="1507935"/>
              <a:ext cx="2432963" cy="166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dirty="0">
                  <a:solidFill>
                    <a:schemeClr val="dk1"/>
                  </a:solidFill>
                </a:rPr>
                <a:t>SCM </a:t>
              </a:r>
              <a:r>
                <a:rPr lang="en-US" sz="1200" dirty="0">
                  <a:solidFill>
                    <a:schemeClr val="dk1"/>
                  </a:solidFill>
                </a:rPr>
                <a:t>(Source Code Management)</a:t>
              </a:r>
              <a:endParaRPr sz="9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39;p4">
              <a:extLst>
                <a:ext uri="{FF2B5EF4-FFF2-40B4-BE49-F238E27FC236}">
                  <a16:creationId xmlns:a16="http://schemas.microsoft.com/office/drawing/2014/main" id="{CA25C5D2-3433-CD98-8B90-B79CF1AA8607}"/>
                </a:ext>
              </a:extLst>
            </p:cNvPr>
            <p:cNvSpPr/>
            <p:nvPr/>
          </p:nvSpPr>
          <p:spPr>
            <a:xfrm>
              <a:off x="282001" y="1452075"/>
              <a:ext cx="2510961" cy="1976925"/>
            </a:xfrm>
            <a:prstGeom prst="roundRect">
              <a:avLst>
                <a:gd name="adj" fmla="val 714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05D4830-BB42-B451-E92D-82C29FF88EBB}"/>
              </a:ext>
            </a:extLst>
          </p:cNvPr>
          <p:cNvGrpSpPr/>
          <p:nvPr/>
        </p:nvGrpSpPr>
        <p:grpSpPr>
          <a:xfrm>
            <a:off x="1306080" y="2100503"/>
            <a:ext cx="2262479" cy="237399"/>
            <a:chOff x="3629837" y="2536291"/>
            <a:chExt cx="1142030" cy="237399"/>
          </a:xfrm>
        </p:grpSpPr>
        <p:sp>
          <p:nvSpPr>
            <p:cNvPr id="92" name="Google Shape;169;p4">
              <a:extLst>
                <a:ext uri="{FF2B5EF4-FFF2-40B4-BE49-F238E27FC236}">
                  <a16:creationId xmlns:a16="http://schemas.microsoft.com/office/drawing/2014/main" id="{FEDFFAEC-4DAB-16CA-6E3A-55F7BB5EEF13}"/>
                </a:ext>
              </a:extLst>
            </p:cNvPr>
            <p:cNvSpPr txBox="1"/>
            <p:nvPr/>
          </p:nvSpPr>
          <p:spPr>
            <a:xfrm>
              <a:off x="3664264" y="2593441"/>
              <a:ext cx="1107603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Arial"/>
                  <a:cs typeface="Arial"/>
                  <a:sym typeface="Arial"/>
                </a:rPr>
                <a:t>Test Pipeline(s) Source Code</a:t>
              </a:r>
              <a:endParaRPr dirty="0"/>
            </a:p>
          </p:txBody>
        </p:sp>
        <p:sp>
          <p:nvSpPr>
            <p:cNvPr id="93" name="Google Shape;170;p4">
              <a:extLst>
                <a:ext uri="{FF2B5EF4-FFF2-40B4-BE49-F238E27FC236}">
                  <a16:creationId xmlns:a16="http://schemas.microsoft.com/office/drawing/2014/main" id="{9770ACCA-6CB0-4893-46E7-E74CDDC659B7}"/>
                </a:ext>
              </a:extLst>
            </p:cNvPr>
            <p:cNvSpPr/>
            <p:nvPr/>
          </p:nvSpPr>
          <p:spPr>
            <a:xfrm>
              <a:off x="3629837" y="2536291"/>
              <a:ext cx="923622" cy="237399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E295F4E-F271-7442-89AF-BD8F8695D836}"/>
              </a:ext>
            </a:extLst>
          </p:cNvPr>
          <p:cNvGrpSpPr/>
          <p:nvPr/>
        </p:nvGrpSpPr>
        <p:grpSpPr>
          <a:xfrm>
            <a:off x="1309510" y="2381096"/>
            <a:ext cx="2791377" cy="456300"/>
            <a:chOff x="3629837" y="2536291"/>
            <a:chExt cx="1420653" cy="237399"/>
          </a:xfrm>
        </p:grpSpPr>
        <p:sp>
          <p:nvSpPr>
            <p:cNvPr id="95" name="Google Shape;169;p4">
              <a:extLst>
                <a:ext uri="{FF2B5EF4-FFF2-40B4-BE49-F238E27FC236}">
                  <a16:creationId xmlns:a16="http://schemas.microsoft.com/office/drawing/2014/main" id="{71D20F77-D656-60BE-1A38-984650A80FC6}"/>
                </a:ext>
              </a:extLst>
            </p:cNvPr>
            <p:cNvSpPr txBox="1"/>
            <p:nvPr/>
          </p:nvSpPr>
          <p:spPr>
            <a:xfrm>
              <a:off x="3666257" y="2570311"/>
              <a:ext cx="1384233" cy="144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Arial"/>
                  <a:cs typeface="Arial"/>
                  <a:sym typeface="Arial"/>
                </a:rPr>
                <a:t>Tests Source Code</a:t>
              </a:r>
            </a:p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</a:rPr>
                <a:t>(</a:t>
              </a:r>
              <a:r>
                <a:rPr lang="en-US" sz="1000" dirty="0" err="1">
                  <a:solidFill>
                    <a:schemeClr val="dk1"/>
                  </a:solidFill>
                </a:rPr>
                <a:t>jcl</a:t>
              </a:r>
              <a:r>
                <a:rPr lang="en-US" sz="1000" dirty="0">
                  <a:solidFill>
                    <a:schemeClr val="dk1"/>
                  </a:solidFill>
                </a:rPr>
                <a:t>/</a:t>
              </a:r>
              <a:r>
                <a:rPr lang="en-US" sz="1000" dirty="0" err="1">
                  <a:solidFill>
                    <a:schemeClr val="dk1"/>
                  </a:solidFill>
                </a:rPr>
                <a:t>rexx</a:t>
              </a:r>
              <a:r>
                <a:rPr lang="en-US" sz="1000" dirty="0">
                  <a:solidFill>
                    <a:schemeClr val="dk1"/>
                  </a:solidFill>
                </a:rPr>
                <a:t>/python/java/etc.)</a:t>
              </a:r>
              <a:endParaRPr dirty="0"/>
            </a:p>
          </p:txBody>
        </p:sp>
        <p:sp>
          <p:nvSpPr>
            <p:cNvPr id="96" name="Google Shape;170;p4">
              <a:extLst>
                <a:ext uri="{FF2B5EF4-FFF2-40B4-BE49-F238E27FC236}">
                  <a16:creationId xmlns:a16="http://schemas.microsoft.com/office/drawing/2014/main" id="{57DF25A3-99D7-0D02-E41F-8037A78DED6E}"/>
                </a:ext>
              </a:extLst>
            </p:cNvPr>
            <p:cNvSpPr/>
            <p:nvPr/>
          </p:nvSpPr>
          <p:spPr>
            <a:xfrm>
              <a:off x="3629837" y="2536291"/>
              <a:ext cx="932968" cy="237399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6D3FD11-A6A4-6053-602E-41A434D8E7AC}"/>
              </a:ext>
            </a:extLst>
          </p:cNvPr>
          <p:cNvGrpSpPr/>
          <p:nvPr/>
        </p:nvGrpSpPr>
        <p:grpSpPr>
          <a:xfrm>
            <a:off x="1315226" y="2877702"/>
            <a:ext cx="1820646" cy="237399"/>
            <a:chOff x="3629837" y="2536291"/>
            <a:chExt cx="1271802" cy="237399"/>
          </a:xfrm>
        </p:grpSpPr>
        <p:sp>
          <p:nvSpPr>
            <p:cNvPr id="98" name="Google Shape;169;p4">
              <a:extLst>
                <a:ext uri="{FF2B5EF4-FFF2-40B4-BE49-F238E27FC236}">
                  <a16:creationId xmlns:a16="http://schemas.microsoft.com/office/drawing/2014/main" id="{4E6B33E3-8CFD-6066-32D7-A4B2874F4D60}"/>
                </a:ext>
              </a:extLst>
            </p:cNvPr>
            <p:cNvSpPr txBox="1"/>
            <p:nvPr/>
          </p:nvSpPr>
          <p:spPr>
            <a:xfrm>
              <a:off x="3671092" y="2593441"/>
              <a:ext cx="1100775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Arial"/>
                  <a:cs typeface="Arial"/>
                  <a:sym typeface="Arial"/>
                </a:rPr>
                <a:t>Tests Configuration</a:t>
              </a:r>
              <a:endParaRPr dirty="0"/>
            </a:p>
          </p:txBody>
        </p:sp>
        <p:sp>
          <p:nvSpPr>
            <p:cNvPr id="99" name="Google Shape;170;p4">
              <a:extLst>
                <a:ext uri="{FF2B5EF4-FFF2-40B4-BE49-F238E27FC236}">
                  <a16:creationId xmlns:a16="http://schemas.microsoft.com/office/drawing/2014/main" id="{DB5E6F8B-A448-8A5C-53DD-95C74F99E52E}"/>
                </a:ext>
              </a:extLst>
            </p:cNvPr>
            <p:cNvSpPr/>
            <p:nvPr/>
          </p:nvSpPr>
          <p:spPr>
            <a:xfrm>
              <a:off x="3629837" y="2536291"/>
              <a:ext cx="1271802" cy="237399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46353A2-31E4-27D0-B6C3-9A47DCCBA449}"/>
              </a:ext>
            </a:extLst>
          </p:cNvPr>
          <p:cNvGrpSpPr/>
          <p:nvPr/>
        </p:nvGrpSpPr>
        <p:grpSpPr>
          <a:xfrm>
            <a:off x="1315225" y="3164601"/>
            <a:ext cx="1984379" cy="237399"/>
            <a:chOff x="3602225" y="2536291"/>
            <a:chExt cx="1386177" cy="237399"/>
          </a:xfrm>
        </p:grpSpPr>
        <p:sp>
          <p:nvSpPr>
            <p:cNvPr id="101" name="Google Shape;169;p4">
              <a:extLst>
                <a:ext uri="{FF2B5EF4-FFF2-40B4-BE49-F238E27FC236}">
                  <a16:creationId xmlns:a16="http://schemas.microsoft.com/office/drawing/2014/main" id="{DCE17CBE-25D8-EE3F-D2F3-992AC27995C8}"/>
                </a:ext>
              </a:extLst>
            </p:cNvPr>
            <p:cNvSpPr txBox="1"/>
            <p:nvPr/>
          </p:nvSpPr>
          <p:spPr>
            <a:xfrm>
              <a:off x="3643480" y="2593441"/>
              <a:ext cx="1344922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</a:rPr>
                <a:t>Environments Configuration</a:t>
              </a:r>
              <a:endParaRPr dirty="0"/>
            </a:p>
          </p:txBody>
        </p:sp>
        <p:sp>
          <p:nvSpPr>
            <p:cNvPr id="102" name="Google Shape;170;p4">
              <a:extLst>
                <a:ext uri="{FF2B5EF4-FFF2-40B4-BE49-F238E27FC236}">
                  <a16:creationId xmlns:a16="http://schemas.microsoft.com/office/drawing/2014/main" id="{850499D9-0174-F58D-7B14-09334579CDFB}"/>
                </a:ext>
              </a:extLst>
            </p:cNvPr>
            <p:cNvSpPr/>
            <p:nvPr/>
          </p:nvSpPr>
          <p:spPr>
            <a:xfrm>
              <a:off x="3602225" y="2536291"/>
              <a:ext cx="1271802" cy="237399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641AA64-56D3-7716-C4EA-BB27EC156DD9}"/>
              </a:ext>
            </a:extLst>
          </p:cNvPr>
          <p:cNvGrpSpPr/>
          <p:nvPr/>
        </p:nvGrpSpPr>
        <p:grpSpPr>
          <a:xfrm>
            <a:off x="1315225" y="3437319"/>
            <a:ext cx="1984379" cy="237399"/>
            <a:chOff x="3602225" y="2536291"/>
            <a:chExt cx="1386177" cy="237399"/>
          </a:xfrm>
        </p:grpSpPr>
        <p:sp>
          <p:nvSpPr>
            <p:cNvPr id="105" name="Google Shape;169;p4">
              <a:extLst>
                <a:ext uri="{FF2B5EF4-FFF2-40B4-BE49-F238E27FC236}">
                  <a16:creationId xmlns:a16="http://schemas.microsoft.com/office/drawing/2014/main" id="{8C12E22A-7A10-C854-C9F5-A4A4211E599C}"/>
                </a:ext>
              </a:extLst>
            </p:cNvPr>
            <p:cNvSpPr txBox="1"/>
            <p:nvPr/>
          </p:nvSpPr>
          <p:spPr>
            <a:xfrm>
              <a:off x="3643480" y="2593441"/>
              <a:ext cx="1344922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</a:rPr>
                <a:t>SUT Configuration</a:t>
              </a:r>
              <a:endParaRPr dirty="0"/>
            </a:p>
          </p:txBody>
        </p:sp>
        <p:sp>
          <p:nvSpPr>
            <p:cNvPr id="106" name="Google Shape;170;p4">
              <a:extLst>
                <a:ext uri="{FF2B5EF4-FFF2-40B4-BE49-F238E27FC236}">
                  <a16:creationId xmlns:a16="http://schemas.microsoft.com/office/drawing/2014/main" id="{E74215CA-331C-8ABD-A7E2-14BABB5FBFC0}"/>
                </a:ext>
              </a:extLst>
            </p:cNvPr>
            <p:cNvSpPr/>
            <p:nvPr/>
          </p:nvSpPr>
          <p:spPr>
            <a:xfrm>
              <a:off x="3602225" y="2536291"/>
              <a:ext cx="1271802" cy="237399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652DE45-DDBA-11D8-A2D6-2CF9E300FC23}"/>
              </a:ext>
            </a:extLst>
          </p:cNvPr>
          <p:cNvGrpSpPr/>
          <p:nvPr/>
        </p:nvGrpSpPr>
        <p:grpSpPr>
          <a:xfrm>
            <a:off x="1178765" y="3918597"/>
            <a:ext cx="2510960" cy="690003"/>
            <a:chOff x="282001" y="1452075"/>
            <a:chExt cx="2510961" cy="1976925"/>
          </a:xfrm>
        </p:grpSpPr>
        <p:sp>
          <p:nvSpPr>
            <p:cNvPr id="113" name="Google Shape;140;p4">
              <a:extLst>
                <a:ext uri="{FF2B5EF4-FFF2-40B4-BE49-F238E27FC236}">
                  <a16:creationId xmlns:a16="http://schemas.microsoft.com/office/drawing/2014/main" id="{52A5E111-5837-E6AE-84E8-CBC98B604C78}"/>
                </a:ext>
              </a:extLst>
            </p:cNvPr>
            <p:cNvSpPr txBox="1"/>
            <p:nvPr/>
          </p:nvSpPr>
          <p:spPr>
            <a:xfrm>
              <a:off x="359999" y="1507937"/>
              <a:ext cx="2432963" cy="2808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dirty="0">
                  <a:solidFill>
                    <a:schemeClr val="dk1"/>
                  </a:solidFill>
                </a:rPr>
                <a:t>Artifacts Storage</a:t>
              </a:r>
              <a:endParaRPr sz="9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39;p4">
              <a:extLst>
                <a:ext uri="{FF2B5EF4-FFF2-40B4-BE49-F238E27FC236}">
                  <a16:creationId xmlns:a16="http://schemas.microsoft.com/office/drawing/2014/main" id="{3576B198-4DF7-DB25-7898-33142D645A47}"/>
                </a:ext>
              </a:extLst>
            </p:cNvPr>
            <p:cNvSpPr/>
            <p:nvPr/>
          </p:nvSpPr>
          <p:spPr>
            <a:xfrm>
              <a:off x="282001" y="1452075"/>
              <a:ext cx="2510961" cy="1976925"/>
            </a:xfrm>
            <a:prstGeom prst="roundRect">
              <a:avLst>
                <a:gd name="adj" fmla="val 714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17BF0C8-F6C0-B55C-DEAF-B42AF2AD3A5C}"/>
              </a:ext>
            </a:extLst>
          </p:cNvPr>
          <p:cNvGrpSpPr/>
          <p:nvPr/>
        </p:nvGrpSpPr>
        <p:grpSpPr>
          <a:xfrm>
            <a:off x="1302723" y="4247414"/>
            <a:ext cx="1984379" cy="237399"/>
            <a:chOff x="3602225" y="2536291"/>
            <a:chExt cx="1386177" cy="237399"/>
          </a:xfrm>
        </p:grpSpPr>
        <p:sp>
          <p:nvSpPr>
            <p:cNvPr id="119" name="Google Shape;169;p4">
              <a:extLst>
                <a:ext uri="{FF2B5EF4-FFF2-40B4-BE49-F238E27FC236}">
                  <a16:creationId xmlns:a16="http://schemas.microsoft.com/office/drawing/2014/main" id="{77213F00-D12A-5BAC-A76E-B4D6E1800DD1}"/>
                </a:ext>
              </a:extLst>
            </p:cNvPr>
            <p:cNvSpPr txBox="1"/>
            <p:nvPr/>
          </p:nvSpPr>
          <p:spPr>
            <a:xfrm>
              <a:off x="3643480" y="2593441"/>
              <a:ext cx="1344922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</a:rPr>
                <a:t>Tests Libraries Artifacts</a:t>
              </a:r>
              <a:endParaRPr dirty="0"/>
            </a:p>
          </p:txBody>
        </p:sp>
        <p:sp>
          <p:nvSpPr>
            <p:cNvPr id="120" name="Google Shape;170;p4">
              <a:extLst>
                <a:ext uri="{FF2B5EF4-FFF2-40B4-BE49-F238E27FC236}">
                  <a16:creationId xmlns:a16="http://schemas.microsoft.com/office/drawing/2014/main" id="{3F93FAA5-A686-8144-2AA0-09F46F149715}"/>
                </a:ext>
              </a:extLst>
            </p:cNvPr>
            <p:cNvSpPr/>
            <p:nvPr/>
          </p:nvSpPr>
          <p:spPr>
            <a:xfrm>
              <a:off x="3602225" y="2536291"/>
              <a:ext cx="1271802" cy="237399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B26285E-7CBD-A54F-8174-139431759802}"/>
              </a:ext>
            </a:extLst>
          </p:cNvPr>
          <p:cNvGrpSpPr/>
          <p:nvPr/>
        </p:nvGrpSpPr>
        <p:grpSpPr>
          <a:xfrm>
            <a:off x="106369" y="1979155"/>
            <a:ext cx="918645" cy="837465"/>
            <a:chOff x="4440008" y="1259008"/>
            <a:chExt cx="918645" cy="837465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E57E6E1-1782-55E5-8A30-538D203655E4}"/>
                </a:ext>
              </a:extLst>
            </p:cNvPr>
            <p:cNvSpPr txBox="1"/>
            <p:nvPr/>
          </p:nvSpPr>
          <p:spPr>
            <a:xfrm>
              <a:off x="4440008" y="1750096"/>
              <a:ext cx="918645" cy="346377"/>
            </a:xfrm>
            <a:prstGeom prst="rect">
              <a:avLst/>
            </a:prstGeom>
            <a:noFill/>
          </p:spPr>
          <p:txBody>
            <a:bodyPr wrap="square" lIns="0" tIns="91440" rIns="0" bIns="91440" rtlCol="0" anchor="ctr" anchorCtr="0">
              <a:spAutoFit/>
            </a:bodyPr>
            <a:lstStyle/>
            <a:p>
              <a:pPr algn="ctr" defTabSz="609585">
                <a:defRPr/>
              </a:pPr>
              <a:r>
                <a:rPr lang="en-US" sz="1051" dirty="0">
                  <a:solidFill>
                    <a:srgbClr val="22475C"/>
                  </a:solidFill>
                  <a:latin typeface="Calibri"/>
                </a:rPr>
                <a:t>Developers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09FAA728-4CAE-9D37-CBCC-1A36264C7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118" y="1259008"/>
              <a:ext cx="770426" cy="770561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D522ED8-8BA0-25C6-C01F-340D59173356}"/>
              </a:ext>
            </a:extLst>
          </p:cNvPr>
          <p:cNvGrpSpPr/>
          <p:nvPr/>
        </p:nvGrpSpPr>
        <p:grpSpPr>
          <a:xfrm>
            <a:off x="5754323" y="3998579"/>
            <a:ext cx="3371093" cy="538204"/>
            <a:chOff x="282001" y="1452075"/>
            <a:chExt cx="2510961" cy="1016961"/>
          </a:xfrm>
        </p:grpSpPr>
        <p:sp>
          <p:nvSpPr>
            <p:cNvPr id="135" name="Google Shape;139;p4">
              <a:extLst>
                <a:ext uri="{FF2B5EF4-FFF2-40B4-BE49-F238E27FC236}">
                  <a16:creationId xmlns:a16="http://schemas.microsoft.com/office/drawing/2014/main" id="{B6D07A3D-66AB-087E-BF39-3086A51B34FE}"/>
                </a:ext>
              </a:extLst>
            </p:cNvPr>
            <p:cNvSpPr/>
            <p:nvPr/>
          </p:nvSpPr>
          <p:spPr>
            <a:xfrm>
              <a:off x="282001" y="1452075"/>
              <a:ext cx="2510961" cy="1016961"/>
            </a:xfrm>
            <a:prstGeom prst="roundRect">
              <a:avLst>
                <a:gd name="adj" fmla="val 714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40;p4">
              <a:extLst>
                <a:ext uri="{FF2B5EF4-FFF2-40B4-BE49-F238E27FC236}">
                  <a16:creationId xmlns:a16="http://schemas.microsoft.com/office/drawing/2014/main" id="{04C59C00-B785-A85D-8DA0-53F224F097A2}"/>
                </a:ext>
              </a:extLst>
            </p:cNvPr>
            <p:cNvSpPr txBox="1"/>
            <p:nvPr/>
          </p:nvSpPr>
          <p:spPr>
            <a:xfrm>
              <a:off x="359999" y="1507936"/>
              <a:ext cx="2432963" cy="314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dirty="0">
                  <a:solidFill>
                    <a:schemeClr val="dk1"/>
                  </a:solidFill>
                </a:rPr>
                <a:t>Synthetic Test Environment</a:t>
              </a:r>
              <a:endParaRPr sz="9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E4F1504-7009-672B-92E9-957E7A96B34B}"/>
              </a:ext>
            </a:extLst>
          </p:cNvPr>
          <p:cNvGrpSpPr/>
          <p:nvPr/>
        </p:nvGrpSpPr>
        <p:grpSpPr>
          <a:xfrm>
            <a:off x="9569472" y="2700986"/>
            <a:ext cx="2335078" cy="332399"/>
            <a:chOff x="282001" y="1452075"/>
            <a:chExt cx="2510961" cy="1976925"/>
          </a:xfrm>
        </p:grpSpPr>
        <p:sp>
          <p:nvSpPr>
            <p:cNvPr id="141" name="Google Shape;140;p4">
              <a:extLst>
                <a:ext uri="{FF2B5EF4-FFF2-40B4-BE49-F238E27FC236}">
                  <a16:creationId xmlns:a16="http://schemas.microsoft.com/office/drawing/2014/main" id="{FE38E408-2086-D090-102A-6477472B0205}"/>
                </a:ext>
              </a:extLst>
            </p:cNvPr>
            <p:cNvSpPr txBox="1"/>
            <p:nvPr/>
          </p:nvSpPr>
          <p:spPr>
            <a:xfrm>
              <a:off x="321000" y="1957370"/>
              <a:ext cx="2432963" cy="3140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dirty="0">
                  <a:solidFill>
                    <a:schemeClr val="dk1"/>
                  </a:solidFill>
                </a:rPr>
                <a:t>External Systems</a:t>
              </a:r>
              <a:endParaRPr sz="9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39;p4">
              <a:extLst>
                <a:ext uri="{FF2B5EF4-FFF2-40B4-BE49-F238E27FC236}">
                  <a16:creationId xmlns:a16="http://schemas.microsoft.com/office/drawing/2014/main" id="{01ED8212-2C66-81D4-C814-39C19EFA58B2}"/>
                </a:ext>
              </a:extLst>
            </p:cNvPr>
            <p:cNvSpPr/>
            <p:nvPr/>
          </p:nvSpPr>
          <p:spPr>
            <a:xfrm>
              <a:off x="282001" y="1452075"/>
              <a:ext cx="2510961" cy="1976925"/>
            </a:xfrm>
            <a:prstGeom prst="roundRect">
              <a:avLst>
                <a:gd name="adj" fmla="val 714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31749FA-E35A-6900-E30D-B29E98824E4F}"/>
              </a:ext>
            </a:extLst>
          </p:cNvPr>
          <p:cNvGrpSpPr/>
          <p:nvPr/>
        </p:nvGrpSpPr>
        <p:grpSpPr>
          <a:xfrm>
            <a:off x="117657" y="4283248"/>
            <a:ext cx="918645" cy="837465"/>
            <a:chOff x="4440008" y="1259008"/>
            <a:chExt cx="918645" cy="837465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882DEFB5-4F2F-92E4-6012-750673559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118" y="1259008"/>
              <a:ext cx="770426" cy="770561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E851021-472B-DF1B-FBCE-7E53E6C2381E}"/>
                </a:ext>
              </a:extLst>
            </p:cNvPr>
            <p:cNvSpPr txBox="1"/>
            <p:nvPr/>
          </p:nvSpPr>
          <p:spPr>
            <a:xfrm>
              <a:off x="4440008" y="1750096"/>
              <a:ext cx="918645" cy="346377"/>
            </a:xfrm>
            <a:prstGeom prst="rect">
              <a:avLst/>
            </a:prstGeom>
            <a:noFill/>
          </p:spPr>
          <p:txBody>
            <a:bodyPr wrap="square" lIns="0" tIns="91440" rIns="0" bIns="91440" rtlCol="0" anchor="ctr" anchorCtr="0">
              <a:spAutoFit/>
            </a:bodyPr>
            <a:lstStyle/>
            <a:p>
              <a:pPr algn="ctr" defTabSz="609585">
                <a:defRPr/>
              </a:pPr>
              <a:r>
                <a:rPr lang="en-US" sz="1051" dirty="0">
                  <a:solidFill>
                    <a:srgbClr val="22475C"/>
                  </a:solidFill>
                  <a:latin typeface="Calibri"/>
                </a:rPr>
                <a:t>QAs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1D186E0-E542-BCC7-C7FD-29E61618A03F}"/>
              </a:ext>
            </a:extLst>
          </p:cNvPr>
          <p:cNvGrpSpPr/>
          <p:nvPr/>
        </p:nvGrpSpPr>
        <p:grpSpPr>
          <a:xfrm>
            <a:off x="4254438" y="1521237"/>
            <a:ext cx="918645" cy="837465"/>
            <a:chOff x="4440008" y="1259008"/>
            <a:chExt cx="918645" cy="837465"/>
          </a:xfrm>
        </p:grpSpPr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31C7F186-2B91-F508-4F06-C940E9DA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118" y="1259008"/>
              <a:ext cx="770426" cy="770561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2D4B69F-3223-6AD9-BF88-BA41DAC06FAA}"/>
                </a:ext>
              </a:extLst>
            </p:cNvPr>
            <p:cNvSpPr txBox="1"/>
            <p:nvPr/>
          </p:nvSpPr>
          <p:spPr>
            <a:xfrm>
              <a:off x="4440008" y="1750096"/>
              <a:ext cx="918645" cy="346377"/>
            </a:xfrm>
            <a:prstGeom prst="rect">
              <a:avLst/>
            </a:prstGeom>
            <a:noFill/>
          </p:spPr>
          <p:txBody>
            <a:bodyPr wrap="square" lIns="0" tIns="91440" rIns="0" bIns="91440" rtlCol="0" anchor="ctr" anchorCtr="0">
              <a:spAutoFit/>
            </a:bodyPr>
            <a:lstStyle/>
            <a:p>
              <a:pPr algn="ctr" defTabSz="609585">
                <a:defRPr/>
              </a:pPr>
              <a:r>
                <a:rPr lang="en-US" sz="1051" dirty="0">
                  <a:solidFill>
                    <a:srgbClr val="22475C"/>
                  </a:solidFill>
                  <a:latin typeface="Calibri"/>
                </a:rPr>
                <a:t>DevOps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372B8D1-3E9F-BA06-BD1E-383B740C482B}"/>
              </a:ext>
            </a:extLst>
          </p:cNvPr>
          <p:cNvGrpSpPr/>
          <p:nvPr/>
        </p:nvGrpSpPr>
        <p:grpSpPr>
          <a:xfrm>
            <a:off x="9569472" y="2282361"/>
            <a:ext cx="2335078" cy="332399"/>
            <a:chOff x="282001" y="1452075"/>
            <a:chExt cx="2510961" cy="1976925"/>
          </a:xfrm>
        </p:grpSpPr>
        <p:sp>
          <p:nvSpPr>
            <p:cNvPr id="156" name="Google Shape;140;p4">
              <a:extLst>
                <a:ext uri="{FF2B5EF4-FFF2-40B4-BE49-F238E27FC236}">
                  <a16:creationId xmlns:a16="http://schemas.microsoft.com/office/drawing/2014/main" id="{2D9D2831-9938-559D-60B6-BBF910535D7D}"/>
                </a:ext>
              </a:extLst>
            </p:cNvPr>
            <p:cNvSpPr txBox="1"/>
            <p:nvPr/>
          </p:nvSpPr>
          <p:spPr>
            <a:xfrm>
              <a:off x="321000" y="1957370"/>
              <a:ext cx="2432963" cy="9884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dirty="0">
                  <a:solidFill>
                    <a:schemeClr val="dk1"/>
                  </a:solidFill>
                </a:rPr>
                <a:t>Various Reporting</a:t>
              </a:r>
              <a:endParaRPr sz="9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39;p4">
              <a:extLst>
                <a:ext uri="{FF2B5EF4-FFF2-40B4-BE49-F238E27FC236}">
                  <a16:creationId xmlns:a16="http://schemas.microsoft.com/office/drawing/2014/main" id="{01ED9084-70CF-D8A7-B9FD-EE4FAA43497C}"/>
                </a:ext>
              </a:extLst>
            </p:cNvPr>
            <p:cNvSpPr/>
            <p:nvPr/>
          </p:nvSpPr>
          <p:spPr>
            <a:xfrm>
              <a:off x="282001" y="1452075"/>
              <a:ext cx="2510961" cy="1976925"/>
            </a:xfrm>
            <a:prstGeom prst="roundRect">
              <a:avLst>
                <a:gd name="adj" fmla="val 714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F094BDD-F234-7A14-728C-B3432F104162}"/>
              </a:ext>
            </a:extLst>
          </p:cNvPr>
          <p:cNvGrpSpPr/>
          <p:nvPr/>
        </p:nvGrpSpPr>
        <p:grpSpPr>
          <a:xfrm>
            <a:off x="10087318" y="3240464"/>
            <a:ext cx="1338189" cy="1146701"/>
            <a:chOff x="282001" y="1452075"/>
            <a:chExt cx="2510961" cy="1976925"/>
          </a:xfrm>
        </p:grpSpPr>
        <p:sp>
          <p:nvSpPr>
            <p:cNvPr id="175" name="Google Shape;140;p4">
              <a:extLst>
                <a:ext uri="{FF2B5EF4-FFF2-40B4-BE49-F238E27FC236}">
                  <a16:creationId xmlns:a16="http://schemas.microsoft.com/office/drawing/2014/main" id="{24BC3BD0-5470-83D2-0602-D81FE3277331}"/>
                </a:ext>
              </a:extLst>
            </p:cNvPr>
            <p:cNvSpPr txBox="1"/>
            <p:nvPr/>
          </p:nvSpPr>
          <p:spPr>
            <a:xfrm>
              <a:off x="321000" y="1957370"/>
              <a:ext cx="2432963" cy="9884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dirty="0">
                  <a:solidFill>
                    <a:schemeClr val="dk1"/>
                  </a:solidFill>
                </a:rPr>
                <a:t>Manual: Release to Customers</a:t>
              </a:r>
              <a:endParaRPr sz="9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39;p4">
              <a:extLst>
                <a:ext uri="{FF2B5EF4-FFF2-40B4-BE49-F238E27FC236}">
                  <a16:creationId xmlns:a16="http://schemas.microsoft.com/office/drawing/2014/main" id="{99A92123-7B33-1CA7-4021-7BABC5797598}"/>
                </a:ext>
              </a:extLst>
            </p:cNvPr>
            <p:cNvSpPr/>
            <p:nvPr/>
          </p:nvSpPr>
          <p:spPr>
            <a:xfrm>
              <a:off x="282001" y="1452075"/>
              <a:ext cx="2510961" cy="1976925"/>
            </a:xfrm>
            <a:prstGeom prst="roundRect">
              <a:avLst>
                <a:gd name="adj" fmla="val 714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9735B6-9639-F36C-F0CB-BDABB957F7F4}"/>
              </a:ext>
            </a:extLst>
          </p:cNvPr>
          <p:cNvGrpSpPr/>
          <p:nvPr/>
        </p:nvGrpSpPr>
        <p:grpSpPr>
          <a:xfrm>
            <a:off x="5754323" y="1996159"/>
            <a:ext cx="3392367" cy="1613002"/>
            <a:chOff x="5861640" y="2467752"/>
            <a:chExt cx="3392367" cy="1613002"/>
          </a:xfrm>
        </p:grpSpPr>
        <p:grpSp>
          <p:nvGrpSpPr>
            <p:cNvPr id="12" name="Google Shape;123;p4">
              <a:extLst>
                <a:ext uri="{FF2B5EF4-FFF2-40B4-BE49-F238E27FC236}">
                  <a16:creationId xmlns:a16="http://schemas.microsoft.com/office/drawing/2014/main" id="{AD878775-AB54-7C22-22FF-93F88F1F886D}"/>
                </a:ext>
              </a:extLst>
            </p:cNvPr>
            <p:cNvGrpSpPr/>
            <p:nvPr/>
          </p:nvGrpSpPr>
          <p:grpSpPr>
            <a:xfrm>
              <a:off x="8383719" y="2768224"/>
              <a:ext cx="731659" cy="571054"/>
              <a:chOff x="4066014" y="4297909"/>
              <a:chExt cx="787593" cy="642499"/>
            </a:xfrm>
          </p:grpSpPr>
          <p:pic>
            <p:nvPicPr>
              <p:cNvPr id="75" name="Google Shape;124;p4">
                <a:extLst>
                  <a:ext uri="{FF2B5EF4-FFF2-40B4-BE49-F238E27FC236}">
                    <a16:creationId xmlns:a16="http://schemas.microsoft.com/office/drawing/2014/main" id="{48182DD7-CB39-3C41-EB71-47219AF2653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211770" y="4297909"/>
                <a:ext cx="504000" cy="50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" name="Google Shape;125;p4">
                <a:extLst>
                  <a:ext uri="{FF2B5EF4-FFF2-40B4-BE49-F238E27FC236}">
                    <a16:creationId xmlns:a16="http://schemas.microsoft.com/office/drawing/2014/main" id="{36AF27EB-A1C8-1A53-DEC4-3C4BF4776C73}"/>
                  </a:ext>
                </a:extLst>
              </p:cNvPr>
              <p:cNvSpPr txBox="1"/>
              <p:nvPr/>
            </p:nvSpPr>
            <p:spPr>
              <a:xfrm>
                <a:off x="4066014" y="4801909"/>
                <a:ext cx="787593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MSPS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" name="Google Shape;135;p4">
              <a:extLst>
                <a:ext uri="{FF2B5EF4-FFF2-40B4-BE49-F238E27FC236}">
                  <a16:creationId xmlns:a16="http://schemas.microsoft.com/office/drawing/2014/main" id="{7CB31453-4BAC-9A22-BE2F-EF017925B458}"/>
                </a:ext>
              </a:extLst>
            </p:cNvPr>
            <p:cNvGrpSpPr/>
            <p:nvPr/>
          </p:nvGrpSpPr>
          <p:grpSpPr>
            <a:xfrm>
              <a:off x="5900183" y="2776109"/>
              <a:ext cx="731659" cy="582788"/>
              <a:chOff x="4093321" y="5156328"/>
              <a:chExt cx="787593" cy="655701"/>
            </a:xfrm>
          </p:grpSpPr>
          <p:pic>
            <p:nvPicPr>
              <p:cNvPr id="73" name="Google Shape;136;p4">
                <a:extLst>
                  <a:ext uri="{FF2B5EF4-FFF2-40B4-BE49-F238E27FC236}">
                    <a16:creationId xmlns:a16="http://schemas.microsoft.com/office/drawing/2014/main" id="{CB60C328-BF73-FE17-B163-64B83641D59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226500" y="5156328"/>
                <a:ext cx="504000" cy="50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" name="Google Shape;137;p4">
                <a:extLst>
                  <a:ext uri="{FF2B5EF4-FFF2-40B4-BE49-F238E27FC236}">
                    <a16:creationId xmlns:a16="http://schemas.microsoft.com/office/drawing/2014/main" id="{30AE3F72-41E6-1B9C-3B72-5368320FD309}"/>
                  </a:ext>
                </a:extLst>
              </p:cNvPr>
              <p:cNvSpPr txBox="1"/>
              <p:nvPr/>
            </p:nvSpPr>
            <p:spPr>
              <a:xfrm>
                <a:off x="4093321" y="5673530"/>
                <a:ext cx="787593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Endevor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E3A619C-6793-3081-1499-D6A7E792E6A4}"/>
                </a:ext>
              </a:extLst>
            </p:cNvPr>
            <p:cNvGrpSpPr/>
            <p:nvPr/>
          </p:nvGrpSpPr>
          <p:grpSpPr>
            <a:xfrm>
              <a:off x="5861640" y="2467752"/>
              <a:ext cx="3392367" cy="1613002"/>
              <a:chOff x="282001" y="1452075"/>
              <a:chExt cx="2510961" cy="1447406"/>
            </a:xfrm>
          </p:grpSpPr>
          <p:sp>
            <p:nvSpPr>
              <p:cNvPr id="125" name="Google Shape;140;p4">
                <a:extLst>
                  <a:ext uri="{FF2B5EF4-FFF2-40B4-BE49-F238E27FC236}">
                    <a16:creationId xmlns:a16="http://schemas.microsoft.com/office/drawing/2014/main" id="{78657650-BE26-F1C0-889D-1F170308B691}"/>
                  </a:ext>
                </a:extLst>
              </p:cNvPr>
              <p:cNvSpPr txBox="1"/>
              <p:nvPr/>
            </p:nvSpPr>
            <p:spPr>
              <a:xfrm>
                <a:off x="359999" y="1507936"/>
                <a:ext cx="2432963" cy="314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dirty="0">
                    <a:solidFill>
                      <a:schemeClr val="dk1"/>
                    </a:solidFill>
                  </a:rPr>
                  <a:t>Mainframe</a:t>
                </a:r>
                <a:endParaRPr sz="90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39;p4">
                <a:extLst>
                  <a:ext uri="{FF2B5EF4-FFF2-40B4-BE49-F238E27FC236}">
                    <a16:creationId xmlns:a16="http://schemas.microsoft.com/office/drawing/2014/main" id="{B0705C6D-C2F7-1320-FB9F-2603B893AA76}"/>
                  </a:ext>
                </a:extLst>
              </p:cNvPr>
              <p:cNvSpPr/>
              <p:nvPr/>
            </p:nvSpPr>
            <p:spPr>
              <a:xfrm>
                <a:off x="282001" y="1452075"/>
                <a:ext cx="2510961" cy="1447406"/>
              </a:xfrm>
              <a:prstGeom prst="roundRect">
                <a:avLst>
                  <a:gd name="adj" fmla="val 714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F82969A-F0D1-323D-04C2-F698A9B62D1C}"/>
                </a:ext>
              </a:extLst>
            </p:cNvPr>
            <p:cNvGrpSpPr/>
            <p:nvPr/>
          </p:nvGrpSpPr>
          <p:grpSpPr>
            <a:xfrm>
              <a:off x="5949582" y="3598574"/>
              <a:ext cx="3216485" cy="403150"/>
              <a:chOff x="282001" y="1452075"/>
              <a:chExt cx="2510961" cy="813591"/>
            </a:xfrm>
          </p:grpSpPr>
          <p:sp>
            <p:nvSpPr>
              <p:cNvPr id="138" name="Google Shape;139;p4">
                <a:extLst>
                  <a:ext uri="{FF2B5EF4-FFF2-40B4-BE49-F238E27FC236}">
                    <a16:creationId xmlns:a16="http://schemas.microsoft.com/office/drawing/2014/main" id="{05B8E8CF-7FA8-1DEE-F782-9753FF8EE0B4}"/>
                  </a:ext>
                </a:extLst>
              </p:cNvPr>
              <p:cNvSpPr/>
              <p:nvPr/>
            </p:nvSpPr>
            <p:spPr>
              <a:xfrm>
                <a:off x="282001" y="1452075"/>
                <a:ext cx="2510961" cy="813591"/>
              </a:xfrm>
              <a:prstGeom prst="roundRect">
                <a:avLst>
                  <a:gd name="adj" fmla="val 714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40;p4">
                <a:extLst>
                  <a:ext uri="{FF2B5EF4-FFF2-40B4-BE49-F238E27FC236}">
                    <a16:creationId xmlns:a16="http://schemas.microsoft.com/office/drawing/2014/main" id="{7DEF7E4A-614C-2D91-099F-EC014C60F834}"/>
                  </a:ext>
                </a:extLst>
              </p:cNvPr>
              <p:cNvSpPr txBox="1"/>
              <p:nvPr/>
            </p:nvSpPr>
            <p:spPr>
              <a:xfrm>
                <a:off x="359999" y="1507936"/>
                <a:ext cx="2432963" cy="267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dirty="0">
                    <a:solidFill>
                      <a:schemeClr val="dk1"/>
                    </a:solidFill>
                  </a:rPr>
                  <a:t>Mainframe Test Environment</a:t>
                </a:r>
                <a:endParaRPr sz="90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2C6D1E7-3B41-07C1-922F-CB032DEE6C35}"/>
                </a:ext>
              </a:extLst>
            </p:cNvPr>
            <p:cNvGrpSpPr/>
            <p:nvPr/>
          </p:nvGrpSpPr>
          <p:grpSpPr>
            <a:xfrm>
              <a:off x="6474922" y="2802581"/>
              <a:ext cx="853937" cy="237399"/>
              <a:chOff x="3602225" y="2536291"/>
              <a:chExt cx="1271802" cy="237399"/>
            </a:xfrm>
          </p:grpSpPr>
          <p:sp>
            <p:nvSpPr>
              <p:cNvPr id="178" name="Google Shape;169;p4">
                <a:extLst>
                  <a:ext uri="{FF2B5EF4-FFF2-40B4-BE49-F238E27FC236}">
                    <a16:creationId xmlns:a16="http://schemas.microsoft.com/office/drawing/2014/main" id="{F0EF1571-87F1-260D-B2EB-C685CC346640}"/>
                  </a:ext>
                </a:extLst>
              </p:cNvPr>
              <p:cNvSpPr txBox="1"/>
              <p:nvPr/>
            </p:nvSpPr>
            <p:spPr>
              <a:xfrm>
                <a:off x="3643480" y="2593442"/>
                <a:ext cx="1230547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</a:rPr>
                  <a:t>SUT (APAR)</a:t>
                </a:r>
                <a:endParaRPr dirty="0"/>
              </a:p>
            </p:txBody>
          </p:sp>
          <p:sp>
            <p:nvSpPr>
              <p:cNvPr id="179" name="Google Shape;170;p4">
                <a:extLst>
                  <a:ext uri="{FF2B5EF4-FFF2-40B4-BE49-F238E27FC236}">
                    <a16:creationId xmlns:a16="http://schemas.microsoft.com/office/drawing/2014/main" id="{878CD73F-958D-C299-E5D4-0DCDC06F0776}"/>
                  </a:ext>
                </a:extLst>
              </p:cNvPr>
              <p:cNvSpPr/>
              <p:nvPr/>
            </p:nvSpPr>
            <p:spPr>
              <a:xfrm>
                <a:off x="3602225" y="2536291"/>
                <a:ext cx="1271802" cy="237399"/>
              </a:xfrm>
              <a:prstGeom prst="roundRect">
                <a:avLst>
                  <a:gd name="adj" fmla="val 7140"/>
                </a:avLst>
              </a:prstGeom>
              <a:noFill/>
              <a:ln w="127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916C5A1-E526-0435-7DFA-3E49909CCE6F}"/>
                </a:ext>
              </a:extLst>
            </p:cNvPr>
            <p:cNvGrpSpPr/>
            <p:nvPr/>
          </p:nvGrpSpPr>
          <p:grpSpPr>
            <a:xfrm>
              <a:off x="7657481" y="3132442"/>
              <a:ext cx="853937" cy="237399"/>
              <a:chOff x="3602225" y="2536291"/>
              <a:chExt cx="1271802" cy="237399"/>
            </a:xfrm>
          </p:grpSpPr>
          <p:sp>
            <p:nvSpPr>
              <p:cNvPr id="181" name="Google Shape;169;p4">
                <a:extLst>
                  <a:ext uri="{FF2B5EF4-FFF2-40B4-BE49-F238E27FC236}">
                    <a16:creationId xmlns:a16="http://schemas.microsoft.com/office/drawing/2014/main" id="{3716DEDE-D596-24CB-5B77-92D91F7A906F}"/>
                  </a:ext>
                </a:extLst>
              </p:cNvPr>
              <p:cNvSpPr txBox="1"/>
              <p:nvPr/>
            </p:nvSpPr>
            <p:spPr>
              <a:xfrm>
                <a:off x="3643480" y="2593442"/>
                <a:ext cx="1230547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</a:rPr>
                  <a:t>SUT (PTF)</a:t>
                </a:r>
                <a:endParaRPr dirty="0"/>
              </a:p>
            </p:txBody>
          </p:sp>
          <p:sp>
            <p:nvSpPr>
              <p:cNvPr id="182" name="Google Shape;170;p4">
                <a:extLst>
                  <a:ext uri="{FF2B5EF4-FFF2-40B4-BE49-F238E27FC236}">
                    <a16:creationId xmlns:a16="http://schemas.microsoft.com/office/drawing/2014/main" id="{16ABF22B-11AA-7A41-8191-518719D85E93}"/>
                  </a:ext>
                </a:extLst>
              </p:cNvPr>
              <p:cNvSpPr/>
              <p:nvPr/>
            </p:nvSpPr>
            <p:spPr>
              <a:xfrm>
                <a:off x="3602225" y="2536291"/>
                <a:ext cx="1271802" cy="237399"/>
              </a:xfrm>
              <a:prstGeom prst="roundRect">
                <a:avLst>
                  <a:gd name="adj" fmla="val 7140"/>
                </a:avLst>
              </a:prstGeom>
              <a:noFill/>
              <a:ln w="127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AD7E264-3199-C9A5-BA60-EA6037320F03}"/>
              </a:ext>
            </a:extLst>
          </p:cNvPr>
          <p:cNvGrpSpPr/>
          <p:nvPr/>
        </p:nvGrpSpPr>
        <p:grpSpPr>
          <a:xfrm>
            <a:off x="1178765" y="4755539"/>
            <a:ext cx="2510959" cy="689997"/>
            <a:chOff x="282001" y="1452075"/>
            <a:chExt cx="2510961" cy="1658636"/>
          </a:xfrm>
        </p:grpSpPr>
        <p:sp>
          <p:nvSpPr>
            <p:cNvPr id="184" name="Google Shape;140;p4">
              <a:extLst>
                <a:ext uri="{FF2B5EF4-FFF2-40B4-BE49-F238E27FC236}">
                  <a16:creationId xmlns:a16="http://schemas.microsoft.com/office/drawing/2014/main" id="{A35A68D3-041C-AA96-A562-101BFDF829DD}"/>
                </a:ext>
              </a:extLst>
            </p:cNvPr>
            <p:cNvSpPr txBox="1"/>
            <p:nvPr/>
          </p:nvSpPr>
          <p:spPr>
            <a:xfrm>
              <a:off x="353356" y="1507937"/>
              <a:ext cx="2432963" cy="2808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dirty="0">
                  <a:solidFill>
                    <a:schemeClr val="dk1"/>
                  </a:solidFill>
                </a:rPr>
                <a:t>Binary Images Storage</a:t>
              </a:r>
              <a:endParaRPr sz="9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39;p4">
              <a:extLst>
                <a:ext uri="{FF2B5EF4-FFF2-40B4-BE49-F238E27FC236}">
                  <a16:creationId xmlns:a16="http://schemas.microsoft.com/office/drawing/2014/main" id="{56CF3F6E-FC65-365D-0B43-AC1B1D8894BA}"/>
                </a:ext>
              </a:extLst>
            </p:cNvPr>
            <p:cNvSpPr/>
            <p:nvPr/>
          </p:nvSpPr>
          <p:spPr>
            <a:xfrm>
              <a:off x="282001" y="1452075"/>
              <a:ext cx="2510961" cy="1658636"/>
            </a:xfrm>
            <a:prstGeom prst="roundRect">
              <a:avLst>
                <a:gd name="adj" fmla="val 714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B6BD090-7C52-240B-C740-88C19FF2EBF4}"/>
              </a:ext>
            </a:extLst>
          </p:cNvPr>
          <p:cNvGrpSpPr/>
          <p:nvPr/>
        </p:nvGrpSpPr>
        <p:grpSpPr>
          <a:xfrm>
            <a:off x="1302723" y="5062576"/>
            <a:ext cx="1984379" cy="237399"/>
            <a:chOff x="3602225" y="2536291"/>
            <a:chExt cx="1386177" cy="237399"/>
          </a:xfrm>
        </p:grpSpPr>
        <p:sp>
          <p:nvSpPr>
            <p:cNvPr id="187" name="Google Shape;169;p4">
              <a:extLst>
                <a:ext uri="{FF2B5EF4-FFF2-40B4-BE49-F238E27FC236}">
                  <a16:creationId xmlns:a16="http://schemas.microsoft.com/office/drawing/2014/main" id="{316B1BE2-85C4-6CA3-E1B2-979539B8930C}"/>
                </a:ext>
              </a:extLst>
            </p:cNvPr>
            <p:cNvSpPr txBox="1"/>
            <p:nvPr/>
          </p:nvSpPr>
          <p:spPr>
            <a:xfrm>
              <a:off x="3643480" y="2593441"/>
              <a:ext cx="1344922" cy="138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</a:rPr>
                <a:t>Environments Images</a:t>
              </a:r>
              <a:endParaRPr dirty="0"/>
            </a:p>
          </p:txBody>
        </p:sp>
        <p:sp>
          <p:nvSpPr>
            <p:cNvPr id="188" name="Google Shape;170;p4">
              <a:extLst>
                <a:ext uri="{FF2B5EF4-FFF2-40B4-BE49-F238E27FC236}">
                  <a16:creationId xmlns:a16="http://schemas.microsoft.com/office/drawing/2014/main" id="{0C5C9EAE-FE49-8651-B12D-8869D594652E}"/>
                </a:ext>
              </a:extLst>
            </p:cNvPr>
            <p:cNvSpPr/>
            <p:nvPr/>
          </p:nvSpPr>
          <p:spPr>
            <a:xfrm>
              <a:off x="3602225" y="2536291"/>
              <a:ext cx="1271802" cy="237399"/>
            </a:xfrm>
            <a:prstGeom prst="roundRect">
              <a:avLst>
                <a:gd name="adj" fmla="val 7140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60D99A-36F1-6F41-399C-9A678E977460}"/>
              </a:ext>
            </a:extLst>
          </p:cNvPr>
          <p:cNvGrpSpPr/>
          <p:nvPr/>
        </p:nvGrpSpPr>
        <p:grpSpPr>
          <a:xfrm>
            <a:off x="4081187" y="2567798"/>
            <a:ext cx="1275791" cy="2061992"/>
            <a:chOff x="3866822" y="2652870"/>
            <a:chExt cx="1275791" cy="2061992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099C21A-DF91-B86C-22CE-3666E104406D}"/>
                </a:ext>
              </a:extLst>
            </p:cNvPr>
            <p:cNvGrpSpPr/>
            <p:nvPr/>
          </p:nvGrpSpPr>
          <p:grpSpPr>
            <a:xfrm>
              <a:off x="3866822" y="2652870"/>
              <a:ext cx="1275791" cy="2061992"/>
              <a:chOff x="282001" y="1452075"/>
              <a:chExt cx="2510961" cy="1255986"/>
            </a:xfrm>
          </p:grpSpPr>
          <p:sp>
            <p:nvSpPr>
              <p:cNvPr id="110" name="Google Shape;140;p4">
                <a:extLst>
                  <a:ext uri="{FF2B5EF4-FFF2-40B4-BE49-F238E27FC236}">
                    <a16:creationId xmlns:a16="http://schemas.microsoft.com/office/drawing/2014/main" id="{5ECE7D83-D82A-4579-570B-2581CD2D588E}"/>
                  </a:ext>
                </a:extLst>
              </p:cNvPr>
              <p:cNvSpPr txBox="1"/>
              <p:nvPr/>
            </p:nvSpPr>
            <p:spPr>
              <a:xfrm>
                <a:off x="359999" y="1507936"/>
                <a:ext cx="2432963" cy="10818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dirty="0">
                    <a:solidFill>
                      <a:schemeClr val="dk1"/>
                    </a:solidFill>
                  </a:rPr>
                  <a:t>Build Machine </a:t>
                </a:r>
                <a:r>
                  <a:rPr lang="en-US" sz="1200" dirty="0">
                    <a:solidFill>
                      <a:schemeClr val="dk1"/>
                    </a:solidFill>
                  </a:rPr>
                  <a:t>(Orchestrator)</a:t>
                </a:r>
                <a:endParaRPr sz="90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39;p4">
                <a:extLst>
                  <a:ext uri="{FF2B5EF4-FFF2-40B4-BE49-F238E27FC236}">
                    <a16:creationId xmlns:a16="http://schemas.microsoft.com/office/drawing/2014/main" id="{CFB56C09-6A39-BAC9-88FA-AE505E34D385}"/>
                  </a:ext>
                </a:extLst>
              </p:cNvPr>
              <p:cNvSpPr/>
              <p:nvPr/>
            </p:nvSpPr>
            <p:spPr>
              <a:xfrm>
                <a:off x="282001" y="1452075"/>
                <a:ext cx="2510961" cy="1255986"/>
              </a:xfrm>
              <a:prstGeom prst="roundRect">
                <a:avLst>
                  <a:gd name="adj" fmla="val 7140"/>
                </a:avLst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AD11EFAE-F9EF-B641-BB30-946DD501F56E}"/>
                </a:ext>
              </a:extLst>
            </p:cNvPr>
            <p:cNvGrpSpPr/>
            <p:nvPr/>
          </p:nvGrpSpPr>
          <p:grpSpPr>
            <a:xfrm>
              <a:off x="4008630" y="3247730"/>
              <a:ext cx="1031803" cy="237399"/>
              <a:chOff x="3629837" y="2536291"/>
              <a:chExt cx="923622" cy="237399"/>
            </a:xfrm>
          </p:grpSpPr>
          <p:sp>
            <p:nvSpPr>
              <p:cNvPr id="168" name="Google Shape;169;p4">
                <a:extLst>
                  <a:ext uri="{FF2B5EF4-FFF2-40B4-BE49-F238E27FC236}">
                    <a16:creationId xmlns:a16="http://schemas.microsoft.com/office/drawing/2014/main" id="{342429BE-8957-DE3E-14E9-A20E5A36F1E8}"/>
                  </a:ext>
                </a:extLst>
              </p:cNvPr>
              <p:cNvSpPr txBox="1"/>
              <p:nvPr/>
            </p:nvSpPr>
            <p:spPr>
              <a:xfrm>
                <a:off x="3664265" y="2593442"/>
                <a:ext cx="842207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Arial"/>
                    <a:cs typeface="Arial"/>
                    <a:sym typeface="Arial"/>
                  </a:rPr>
                  <a:t>Test Pipelines</a:t>
                </a:r>
                <a:endParaRPr dirty="0"/>
              </a:p>
            </p:txBody>
          </p:sp>
          <p:sp>
            <p:nvSpPr>
              <p:cNvPr id="169" name="Google Shape;170;p4">
                <a:extLst>
                  <a:ext uri="{FF2B5EF4-FFF2-40B4-BE49-F238E27FC236}">
                    <a16:creationId xmlns:a16="http://schemas.microsoft.com/office/drawing/2014/main" id="{2B2D238B-E634-36F4-1A00-3F1E02534968}"/>
                  </a:ext>
                </a:extLst>
              </p:cNvPr>
              <p:cNvSpPr/>
              <p:nvPr/>
            </p:nvSpPr>
            <p:spPr>
              <a:xfrm>
                <a:off x="3629837" y="2536291"/>
                <a:ext cx="923622" cy="237399"/>
              </a:xfrm>
              <a:prstGeom prst="roundRect">
                <a:avLst>
                  <a:gd name="adj" fmla="val 7140"/>
                </a:avLst>
              </a:prstGeom>
              <a:noFill/>
              <a:ln w="127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98911B8-F9AA-80D3-71DC-32D04E75C8F1}"/>
                </a:ext>
              </a:extLst>
            </p:cNvPr>
            <p:cNvGrpSpPr/>
            <p:nvPr/>
          </p:nvGrpSpPr>
          <p:grpSpPr>
            <a:xfrm>
              <a:off x="4008630" y="3613596"/>
              <a:ext cx="1031803" cy="237399"/>
              <a:chOff x="3629837" y="2536291"/>
              <a:chExt cx="923622" cy="237399"/>
            </a:xfrm>
          </p:grpSpPr>
          <p:sp>
            <p:nvSpPr>
              <p:cNvPr id="4" name="Google Shape;169;p4">
                <a:extLst>
                  <a:ext uri="{FF2B5EF4-FFF2-40B4-BE49-F238E27FC236}">
                    <a16:creationId xmlns:a16="http://schemas.microsoft.com/office/drawing/2014/main" id="{896F0311-9580-A01A-18B7-D11805FBF15C}"/>
                  </a:ext>
                </a:extLst>
              </p:cNvPr>
              <p:cNvSpPr txBox="1"/>
              <p:nvPr/>
            </p:nvSpPr>
            <p:spPr>
              <a:xfrm>
                <a:off x="3664265" y="2593442"/>
                <a:ext cx="842207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Arial"/>
                    <a:cs typeface="Arial"/>
                    <a:sym typeface="Arial"/>
                  </a:rPr>
                  <a:t>Test Pipelines</a:t>
                </a:r>
                <a:endParaRPr dirty="0"/>
              </a:p>
            </p:txBody>
          </p:sp>
          <p:sp>
            <p:nvSpPr>
              <p:cNvPr id="5" name="Google Shape;170;p4">
                <a:extLst>
                  <a:ext uri="{FF2B5EF4-FFF2-40B4-BE49-F238E27FC236}">
                    <a16:creationId xmlns:a16="http://schemas.microsoft.com/office/drawing/2014/main" id="{964076AB-D964-9618-7EA3-01B2AFD71B62}"/>
                  </a:ext>
                </a:extLst>
              </p:cNvPr>
              <p:cNvSpPr/>
              <p:nvPr/>
            </p:nvSpPr>
            <p:spPr>
              <a:xfrm>
                <a:off x="3629837" y="2536291"/>
                <a:ext cx="923622" cy="237399"/>
              </a:xfrm>
              <a:prstGeom prst="roundRect">
                <a:avLst>
                  <a:gd name="adj" fmla="val 7140"/>
                </a:avLst>
              </a:prstGeom>
              <a:noFill/>
              <a:ln w="127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1669A91-726B-BA47-9430-D6B898A68C7C}"/>
                </a:ext>
              </a:extLst>
            </p:cNvPr>
            <p:cNvGrpSpPr/>
            <p:nvPr/>
          </p:nvGrpSpPr>
          <p:grpSpPr>
            <a:xfrm>
              <a:off x="4001614" y="3982527"/>
              <a:ext cx="1031803" cy="237399"/>
              <a:chOff x="3629837" y="2536291"/>
              <a:chExt cx="923622" cy="237399"/>
            </a:xfrm>
          </p:grpSpPr>
          <p:sp>
            <p:nvSpPr>
              <p:cNvPr id="7" name="Google Shape;169;p4">
                <a:extLst>
                  <a:ext uri="{FF2B5EF4-FFF2-40B4-BE49-F238E27FC236}">
                    <a16:creationId xmlns:a16="http://schemas.microsoft.com/office/drawing/2014/main" id="{3195F64C-6D16-5922-A92A-4255A1C2BE29}"/>
                  </a:ext>
                </a:extLst>
              </p:cNvPr>
              <p:cNvSpPr txBox="1"/>
              <p:nvPr/>
            </p:nvSpPr>
            <p:spPr>
              <a:xfrm>
                <a:off x="3664265" y="2593442"/>
                <a:ext cx="842207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Arial"/>
                    <a:cs typeface="Arial"/>
                    <a:sym typeface="Arial"/>
                  </a:rPr>
                  <a:t>Test Pipelines</a:t>
                </a:r>
                <a:endParaRPr dirty="0"/>
              </a:p>
            </p:txBody>
          </p:sp>
          <p:sp>
            <p:nvSpPr>
              <p:cNvPr id="8" name="Google Shape;170;p4">
                <a:extLst>
                  <a:ext uri="{FF2B5EF4-FFF2-40B4-BE49-F238E27FC236}">
                    <a16:creationId xmlns:a16="http://schemas.microsoft.com/office/drawing/2014/main" id="{3F99AB5E-87DB-45F3-4101-EDC79764D75E}"/>
                  </a:ext>
                </a:extLst>
              </p:cNvPr>
              <p:cNvSpPr/>
              <p:nvPr/>
            </p:nvSpPr>
            <p:spPr>
              <a:xfrm>
                <a:off x="3629837" y="2536291"/>
                <a:ext cx="923622" cy="237399"/>
              </a:xfrm>
              <a:prstGeom prst="roundRect">
                <a:avLst>
                  <a:gd name="adj" fmla="val 7140"/>
                </a:avLst>
              </a:prstGeom>
              <a:noFill/>
              <a:ln w="127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69AFC7A-CAF0-5411-8C53-48B1932478E5}"/>
                </a:ext>
              </a:extLst>
            </p:cNvPr>
            <p:cNvGrpSpPr/>
            <p:nvPr/>
          </p:nvGrpSpPr>
          <p:grpSpPr>
            <a:xfrm>
              <a:off x="4001613" y="4356921"/>
              <a:ext cx="1031803" cy="237399"/>
              <a:chOff x="3629837" y="2536291"/>
              <a:chExt cx="923622" cy="237399"/>
            </a:xfrm>
          </p:grpSpPr>
          <p:sp>
            <p:nvSpPr>
              <p:cNvPr id="10" name="Google Shape;169;p4">
                <a:extLst>
                  <a:ext uri="{FF2B5EF4-FFF2-40B4-BE49-F238E27FC236}">
                    <a16:creationId xmlns:a16="http://schemas.microsoft.com/office/drawing/2014/main" id="{E175748B-7727-6FBF-A8EB-E286FD15994F}"/>
                  </a:ext>
                </a:extLst>
              </p:cNvPr>
              <p:cNvSpPr txBox="1"/>
              <p:nvPr/>
            </p:nvSpPr>
            <p:spPr>
              <a:xfrm>
                <a:off x="3664265" y="2593442"/>
                <a:ext cx="842207" cy="138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dk1"/>
                    </a:solidFill>
                    <a:latin typeface="Arial"/>
                    <a:cs typeface="Arial"/>
                    <a:sym typeface="Arial"/>
                  </a:rPr>
                  <a:t>Test Pipelines</a:t>
                </a:r>
                <a:endParaRPr dirty="0"/>
              </a:p>
            </p:txBody>
          </p:sp>
          <p:sp>
            <p:nvSpPr>
              <p:cNvPr id="11" name="Google Shape;170;p4">
                <a:extLst>
                  <a:ext uri="{FF2B5EF4-FFF2-40B4-BE49-F238E27FC236}">
                    <a16:creationId xmlns:a16="http://schemas.microsoft.com/office/drawing/2014/main" id="{A4912F19-CDF1-629C-198B-072EF1FBBA4D}"/>
                  </a:ext>
                </a:extLst>
              </p:cNvPr>
              <p:cNvSpPr/>
              <p:nvPr/>
            </p:nvSpPr>
            <p:spPr>
              <a:xfrm>
                <a:off x="3629837" y="2536291"/>
                <a:ext cx="923622" cy="237399"/>
              </a:xfrm>
              <a:prstGeom prst="roundRect">
                <a:avLst>
                  <a:gd name="adj" fmla="val 7140"/>
                </a:avLst>
              </a:prstGeom>
              <a:noFill/>
              <a:ln w="127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DCCC75-40FE-DDB9-4650-B48224A45F9C}"/>
              </a:ext>
            </a:extLst>
          </p:cNvPr>
          <p:cNvGrpSpPr/>
          <p:nvPr/>
        </p:nvGrpSpPr>
        <p:grpSpPr>
          <a:xfrm>
            <a:off x="10277687" y="1412399"/>
            <a:ext cx="918645" cy="837465"/>
            <a:chOff x="4440008" y="1259008"/>
            <a:chExt cx="918645" cy="83746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38BBB4C-EED1-9023-46C0-6A023B75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118" y="1259008"/>
              <a:ext cx="770426" cy="77056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4E87EC-7226-0372-5E50-C5D7DA0B6576}"/>
                </a:ext>
              </a:extLst>
            </p:cNvPr>
            <p:cNvSpPr txBox="1"/>
            <p:nvPr/>
          </p:nvSpPr>
          <p:spPr>
            <a:xfrm>
              <a:off x="4440008" y="1750096"/>
              <a:ext cx="918645" cy="346377"/>
            </a:xfrm>
            <a:prstGeom prst="rect">
              <a:avLst/>
            </a:prstGeom>
            <a:noFill/>
          </p:spPr>
          <p:txBody>
            <a:bodyPr wrap="square" lIns="0" tIns="91440" rIns="0" bIns="91440" rtlCol="0" anchor="ctr" anchorCtr="0">
              <a:spAutoFit/>
            </a:bodyPr>
            <a:lstStyle/>
            <a:p>
              <a:pPr algn="ctr" defTabSz="609585">
                <a:defRPr/>
              </a:pPr>
              <a:r>
                <a:rPr lang="en-US" sz="1051" dirty="0" err="1">
                  <a:solidFill>
                    <a:srgbClr val="22475C"/>
                  </a:solidFill>
                  <a:latin typeface="Calibri"/>
                </a:rPr>
                <a:t>Mgmt</a:t>
              </a:r>
              <a:endParaRPr lang="en-US" sz="1051" dirty="0">
                <a:solidFill>
                  <a:srgbClr val="22475C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25287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11365992" cy="36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dirty="0"/>
              <a:t>CI/CD Reference Architecture</a:t>
            </a:r>
            <a:endParaRPr dirty="0"/>
          </a:p>
        </p:txBody>
      </p:sp>
      <p:sp>
        <p:nvSpPr>
          <p:cNvPr id="2" name="Google Shape;111;p3">
            <a:extLst>
              <a:ext uri="{FF2B5EF4-FFF2-40B4-BE49-F238E27FC236}">
                <a16:creationId xmlns:a16="http://schemas.microsoft.com/office/drawing/2014/main" id="{F6526593-0257-CC22-30B2-D3853535B192}"/>
              </a:ext>
            </a:extLst>
          </p:cNvPr>
          <p:cNvSpPr txBox="1"/>
          <p:nvPr/>
        </p:nvSpPr>
        <p:spPr>
          <a:xfrm>
            <a:off x="360000" y="720000"/>
            <a:ext cx="11365992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2"/>
              </a:buClr>
              <a:buSzPts val="2400"/>
            </a:pPr>
            <a:r>
              <a:rPr lang="en-US" sz="2400" dirty="0">
                <a:solidFill>
                  <a:schemeClr val="lt2"/>
                </a:solidFill>
              </a:rPr>
              <a:t>CI/CD Pipeline Architecture Benefits</a:t>
            </a:r>
            <a:endParaRPr sz="2400" dirty="0">
              <a:solidFill>
                <a:schemeClr val="lt2"/>
              </a:solidFill>
            </a:endParaRPr>
          </a:p>
        </p:txBody>
      </p:sp>
      <p:sp>
        <p:nvSpPr>
          <p:cNvPr id="3" name="Google Shape;99;p2">
            <a:extLst>
              <a:ext uri="{FF2B5EF4-FFF2-40B4-BE49-F238E27FC236}">
                <a16:creationId xmlns:a16="http://schemas.microsoft.com/office/drawing/2014/main" id="{D97513A4-06DD-EECF-4AD9-72C96F68A5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0000" y="1283962"/>
            <a:ext cx="11623844" cy="345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spAutoFit/>
          </a:bodyPr>
          <a:lstStyle/>
          <a:p>
            <a:pPr marL="573088" lvl="1" indent="-285750">
              <a:buFont typeface="Wingdings" pitchFamily="2" charset="2"/>
              <a:buChar char="ü"/>
            </a:pPr>
            <a:r>
              <a:rPr lang="en-US" sz="1800" dirty="0" err="1"/>
              <a:t>CaaC</a:t>
            </a:r>
            <a:r>
              <a:rPr lang="en-US" sz="1800" dirty="0"/>
              <a:t> – Configuration as a Code – simple and transparent management of tests and environments configuration</a:t>
            </a:r>
          </a:p>
          <a:p>
            <a:pPr marL="573088" lvl="1" indent="-285750">
              <a:buFont typeface="Wingdings" pitchFamily="2" charset="2"/>
              <a:buChar char="ü"/>
            </a:pPr>
            <a:r>
              <a:rPr lang="en-US" sz="1800" dirty="0"/>
              <a:t>A lot of reporting points + statistical reporting = improved decision-making process</a:t>
            </a:r>
          </a:p>
          <a:p>
            <a:pPr marL="573088" lvl="1" indent="-285750">
              <a:buFont typeface="Wingdings" pitchFamily="2" charset="2"/>
              <a:buChar char="ü"/>
            </a:pPr>
            <a:r>
              <a:rPr lang="en-US" sz="1800" dirty="0"/>
              <a:t>Significant reduce of human-involvement in the tests running process – semi-automated events-driven system</a:t>
            </a:r>
          </a:p>
          <a:p>
            <a:pPr marL="573088" lvl="1" indent="-285750">
              <a:buFont typeface="Wingdings" pitchFamily="2" charset="2"/>
              <a:buChar char="ü"/>
            </a:pPr>
            <a:r>
              <a:rPr lang="en-US" sz="1800" dirty="0"/>
              <a:t>Using of the most recent (cutting-edge) technologies for testing MF software</a:t>
            </a:r>
          </a:p>
          <a:p>
            <a:pPr marL="573088" lvl="1" indent="-285750">
              <a:buFont typeface="Wingdings" pitchFamily="2" charset="2"/>
              <a:buChar char="ü"/>
            </a:pPr>
            <a:r>
              <a:rPr lang="en-US" sz="1800" dirty="0"/>
              <a:t>Ability to test MF software on MF and on the synthetic environment – like </a:t>
            </a:r>
            <a:r>
              <a:rPr lang="en-US" sz="1800" dirty="0" err="1"/>
              <a:t>zD&amp;T</a:t>
            </a:r>
            <a:r>
              <a:rPr lang="en-US" sz="1800" dirty="0"/>
              <a:t> - with same tests providing just different configuration</a:t>
            </a:r>
          </a:p>
          <a:p>
            <a:pPr marL="573088" lvl="1" indent="-285750">
              <a:buFont typeface="Wingdings" pitchFamily="2" charset="2"/>
              <a:buChar char="ü"/>
            </a:pPr>
            <a:r>
              <a:rPr lang="en-US" sz="1800" dirty="0"/>
              <a:t>Reduced complexity for creating tests – python/java + </a:t>
            </a:r>
            <a:r>
              <a:rPr lang="en-US" sz="1800" dirty="0" err="1"/>
              <a:t>jcl</a:t>
            </a:r>
            <a:r>
              <a:rPr lang="en-US" sz="1800" dirty="0"/>
              <a:t>/</a:t>
            </a:r>
            <a:r>
              <a:rPr lang="en-US" sz="1800" dirty="0" err="1"/>
              <a:t>rexx</a:t>
            </a:r>
            <a:endParaRPr lang="en-US" sz="1800" dirty="0"/>
          </a:p>
          <a:p>
            <a:pPr marL="573088" lvl="1" indent="-285750">
              <a:buFont typeface="Wingdings" pitchFamily="2" charset="2"/>
              <a:buChar char="ü"/>
            </a:pPr>
            <a:r>
              <a:rPr lang="en-US" sz="1800" dirty="0"/>
              <a:t>Standardized tests creation and running approach</a:t>
            </a:r>
          </a:p>
          <a:p>
            <a:pPr marL="573088" lvl="1" indent="-285750">
              <a:buFont typeface="Wingdings" pitchFamily="2" charset="2"/>
              <a:buChar char="ü"/>
            </a:pPr>
            <a:r>
              <a:rPr lang="en-US" sz="1800" dirty="0"/>
              <a:t>Ability to switch QA workforce between teams/products</a:t>
            </a:r>
          </a:p>
          <a:p>
            <a:pPr marL="573088" lvl="1" indent="-285750">
              <a:buFont typeface="Wingdings" pitchFamily="2" charset="2"/>
              <a:buChar char="ü"/>
            </a:pPr>
            <a:r>
              <a:rPr lang="en-US" sz="1800" dirty="0"/>
              <a:t>Simplification for hiring new QAs</a:t>
            </a:r>
          </a:p>
        </p:txBody>
      </p:sp>
    </p:spTree>
    <p:extLst>
      <p:ext uri="{BB962C8B-B14F-4D97-AF65-F5344CB8AC3E}">
        <p14:creationId xmlns:p14="http://schemas.microsoft.com/office/powerpoint/2010/main" val="2582971310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Broadcom_Theme">
  <a:themeElements>
    <a:clrScheme name="Broadcom_Ltd">
      <a:dk1>
        <a:srgbClr val="000000"/>
      </a:dk1>
      <a:lt1>
        <a:srgbClr val="FFFFFF"/>
      </a:lt1>
      <a:dk2>
        <a:srgbClr val="CC092F"/>
      </a:dk2>
      <a:lt2>
        <a:srgbClr val="5A5A5A"/>
      </a:lt2>
      <a:accent1>
        <a:srgbClr val="0098C7"/>
      </a:accent1>
      <a:accent2>
        <a:srgbClr val="007B8C"/>
      </a:accent2>
      <a:accent3>
        <a:srgbClr val="F3BA16"/>
      </a:accent3>
      <a:accent4>
        <a:srgbClr val="6C4B94"/>
      </a:accent4>
      <a:accent5>
        <a:srgbClr val="97999B"/>
      </a:accent5>
      <a:accent6>
        <a:srgbClr val="9DA03C"/>
      </a:accent6>
      <a:hlink>
        <a:srgbClr val="0098C7"/>
      </a:hlink>
      <a:folHlink>
        <a:srgbClr val="E68C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</TotalTime>
  <Words>2488</Words>
  <Application>Microsoft Macintosh PowerPoint</Application>
  <PresentationFormat>Widescreen</PresentationFormat>
  <Paragraphs>459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Wingdings</vt:lpstr>
      <vt:lpstr>Broadcom_Theme</vt:lpstr>
      <vt:lpstr>PowerPoint Presentation</vt:lpstr>
      <vt:lpstr>Agenda (Overall)</vt:lpstr>
      <vt:lpstr>Agenda (The Roadmap and Milestones)</vt:lpstr>
      <vt:lpstr>CI/CD Overview</vt:lpstr>
      <vt:lpstr>CI/CD Overview</vt:lpstr>
      <vt:lpstr>CI/CD Overview</vt:lpstr>
      <vt:lpstr>CI/CD Reference Architecture</vt:lpstr>
      <vt:lpstr>CI/CD Reference Architecture</vt:lpstr>
      <vt:lpstr>CI/CD Reference Architecture</vt:lpstr>
      <vt:lpstr>Db Tools CI/CD. The Initial State</vt:lpstr>
      <vt:lpstr>Db Tools CI/CD. The Current State</vt:lpstr>
      <vt:lpstr>Db Tools CI/CD. The Current State</vt:lpstr>
      <vt:lpstr>Db Tools CI/CD. The Desired State (Delivery Conveyor)</vt:lpstr>
      <vt:lpstr>Db Tools CI/CD. The Desired State</vt:lpstr>
      <vt:lpstr>The Roadmap. Milestones</vt:lpstr>
      <vt:lpstr>The Roadmap. Milestones</vt:lpstr>
      <vt:lpstr>The Roadmap. Milestones</vt:lpstr>
      <vt:lpstr>The Roadmap. Milestones</vt:lpstr>
      <vt:lpstr>The Roadmap. Milestones</vt:lpstr>
      <vt:lpstr>The Roadmap. Milestones</vt:lpstr>
      <vt:lpstr>CI/CD Rally Capabilities/Features</vt:lpstr>
      <vt:lpstr>FY22: CI/CD General Improvements</vt:lpstr>
      <vt:lpstr>FY23: CI/CD General Improvements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Dmitrii Gusev</dc:creator>
  <cp:lastModifiedBy>Dmitrii Gusev</cp:lastModifiedBy>
  <cp:revision>446</cp:revision>
  <dcterms:created xsi:type="dcterms:W3CDTF">2021-09-22T09:40:50Z</dcterms:created>
  <dcterms:modified xsi:type="dcterms:W3CDTF">2022-12-04T21:05:20Z</dcterms:modified>
</cp:coreProperties>
</file>